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43"/>
  </p:notesMasterIdLst>
  <p:sldIdLst>
    <p:sldId id="266" r:id="rId3"/>
    <p:sldId id="257" r:id="rId4"/>
    <p:sldId id="596" r:id="rId5"/>
    <p:sldId id="684" r:id="rId6"/>
    <p:sldId id="629" r:id="rId7"/>
    <p:sldId id="680" r:id="rId8"/>
    <p:sldId id="682" r:id="rId9"/>
    <p:sldId id="678" r:id="rId10"/>
    <p:sldId id="695" r:id="rId11"/>
    <p:sldId id="261" r:id="rId12"/>
    <p:sldId id="696" r:id="rId13"/>
    <p:sldId id="697" r:id="rId14"/>
    <p:sldId id="667" r:id="rId15"/>
    <p:sldId id="617" r:id="rId16"/>
    <p:sldId id="698" r:id="rId17"/>
    <p:sldId id="699" r:id="rId18"/>
    <p:sldId id="700" r:id="rId19"/>
    <p:sldId id="701" r:id="rId20"/>
    <p:sldId id="702" r:id="rId21"/>
    <p:sldId id="703" r:id="rId22"/>
    <p:sldId id="704" r:id="rId23"/>
    <p:sldId id="648" r:id="rId24"/>
    <p:sldId id="705" r:id="rId25"/>
    <p:sldId id="650" r:id="rId26"/>
    <p:sldId id="666" r:id="rId27"/>
    <p:sldId id="668" r:id="rId28"/>
    <p:sldId id="706" r:id="rId29"/>
    <p:sldId id="707" r:id="rId30"/>
    <p:sldId id="268" r:id="rId31"/>
    <p:sldId id="685" r:id="rId32"/>
    <p:sldId id="686" r:id="rId33"/>
    <p:sldId id="687" r:id="rId34"/>
    <p:sldId id="688" r:id="rId35"/>
    <p:sldId id="690" r:id="rId36"/>
    <p:sldId id="691" r:id="rId37"/>
    <p:sldId id="693" r:id="rId38"/>
    <p:sldId id="708" r:id="rId39"/>
    <p:sldId id="692" r:id="rId40"/>
    <p:sldId id="709" r:id="rId41"/>
    <p:sldId id="6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1EAA8-06FA-42B7-AF17-7FF6EA3FA49C}" v="941" dt="2024-05-18T20:56:0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6" autoAdjust="0"/>
    <p:restoredTop sz="85306" autoAdjust="0"/>
  </p:normalViewPr>
  <p:slideViewPr>
    <p:cSldViewPr snapToGrid="0">
      <p:cViewPr varScale="1">
        <p:scale>
          <a:sx n="108" d="100"/>
          <a:sy n="108" d="100"/>
        </p:scale>
        <p:origin x="9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D241EAA8-06FA-42B7-AF17-7FF6EA3FA49C}"/>
    <pc:docChg chg="undo redo custSel addSld delSld modSld sldOrd">
      <pc:chgData name="Jinhong Brejnholt (JINB)" userId="b8219c71-9da7-4a12-aded-a071d88b9102" providerId="ADAL" clId="{D241EAA8-06FA-42B7-AF17-7FF6EA3FA49C}" dt="2024-05-18T20:56:09.831" v="4214" actId="729"/>
      <pc:docMkLst>
        <pc:docMk/>
      </pc:docMkLst>
      <pc:sldChg chg="del">
        <pc:chgData name="Jinhong Brejnholt (JINB)" userId="b8219c71-9da7-4a12-aded-a071d88b9102" providerId="ADAL" clId="{D241EAA8-06FA-42B7-AF17-7FF6EA3FA49C}" dt="2024-05-16T13:44:30.294" v="2687" actId="47"/>
        <pc:sldMkLst>
          <pc:docMk/>
          <pc:sldMk cId="1556087994" sldId="256"/>
        </pc:sldMkLst>
      </pc:sldChg>
      <pc:sldChg chg="mod modShow">
        <pc:chgData name="Jinhong Brejnholt (JINB)" userId="b8219c71-9da7-4a12-aded-a071d88b9102" providerId="ADAL" clId="{D241EAA8-06FA-42B7-AF17-7FF6EA3FA49C}" dt="2024-05-18T20:56:09.831" v="4214" actId="729"/>
        <pc:sldMkLst>
          <pc:docMk/>
          <pc:sldMk cId="1750978052" sldId="257"/>
        </pc:sldMkLst>
      </pc:sldChg>
      <pc:sldChg chg="del">
        <pc:chgData name="Jinhong Brejnholt (JINB)" userId="b8219c71-9da7-4a12-aded-a071d88b9102" providerId="ADAL" clId="{D241EAA8-06FA-42B7-AF17-7FF6EA3FA49C}" dt="2024-05-18T19:49:04.150" v="3449" actId="47"/>
        <pc:sldMkLst>
          <pc:docMk/>
          <pc:sldMk cId="3397368830" sldId="258"/>
        </pc:sldMkLst>
      </pc:sldChg>
      <pc:sldChg chg="modSp mod">
        <pc:chgData name="Jinhong Brejnholt (JINB)" userId="b8219c71-9da7-4a12-aded-a071d88b9102" providerId="ADAL" clId="{D241EAA8-06FA-42B7-AF17-7FF6EA3FA49C}" dt="2024-04-28T07:16:14.183" v="64" actId="20577"/>
        <pc:sldMkLst>
          <pc:docMk/>
          <pc:sldMk cId="3674903091" sldId="260"/>
        </pc:sldMkLst>
        <pc:spChg chg="mod">
          <ac:chgData name="Jinhong Brejnholt (JINB)" userId="b8219c71-9da7-4a12-aded-a071d88b9102" providerId="ADAL" clId="{D241EAA8-06FA-42B7-AF17-7FF6EA3FA49C}" dt="2024-04-28T07:16:14.183" v="64" actId="20577"/>
          <ac:spMkLst>
            <pc:docMk/>
            <pc:sldMk cId="3674903091" sldId="260"/>
            <ac:spMk id="3" creationId="{722624EA-8AA8-8734-5FCC-823275DD6345}"/>
          </ac:spMkLst>
        </pc:spChg>
      </pc:sldChg>
      <pc:sldChg chg="addSp delSp modSp mod ord setBg">
        <pc:chgData name="Jinhong Brejnholt (JINB)" userId="b8219c71-9da7-4a12-aded-a071d88b9102" providerId="ADAL" clId="{D241EAA8-06FA-42B7-AF17-7FF6EA3FA49C}" dt="2024-05-18T20:16:58.281" v="3681"/>
        <pc:sldMkLst>
          <pc:docMk/>
          <pc:sldMk cId="1798372115" sldId="261"/>
        </pc:sldMkLst>
        <pc:spChg chg="mod ord">
          <ac:chgData name="Jinhong Brejnholt (JINB)" userId="b8219c71-9da7-4a12-aded-a071d88b9102" providerId="ADAL" clId="{D241EAA8-06FA-42B7-AF17-7FF6EA3FA49C}" dt="2024-05-15T12:19:15.578" v="2259" actId="26606"/>
          <ac:spMkLst>
            <pc:docMk/>
            <pc:sldMk cId="1798372115" sldId="261"/>
            <ac:spMk id="2" creationId="{8D935459-1C42-4E60-4388-A3E219B34075}"/>
          </ac:spMkLst>
        </pc:spChg>
        <pc:spChg chg="del">
          <ac:chgData name="Jinhong Brejnholt (JINB)" userId="b8219c71-9da7-4a12-aded-a071d88b9102" providerId="ADAL" clId="{D241EAA8-06FA-42B7-AF17-7FF6EA3FA49C}" dt="2024-05-15T12:18:41.671" v="2213" actId="931"/>
          <ac:spMkLst>
            <pc:docMk/>
            <pc:sldMk cId="1798372115" sldId="261"/>
            <ac:spMk id="3" creationId="{819F4767-C055-1F9E-2818-AB94F7F0603E}"/>
          </ac:spMkLst>
        </pc:spChg>
        <pc:spChg chg="add">
          <ac:chgData name="Jinhong Brejnholt (JINB)" userId="b8219c71-9da7-4a12-aded-a071d88b9102" providerId="ADAL" clId="{D241EAA8-06FA-42B7-AF17-7FF6EA3FA49C}" dt="2024-05-15T12:19:15.578" v="2259" actId="26606"/>
          <ac:spMkLst>
            <pc:docMk/>
            <pc:sldMk cId="1798372115" sldId="261"/>
            <ac:spMk id="10" creationId="{37C89E4B-3C9F-44B9-8B86-D9E3D112D8EC}"/>
          </ac:spMkLst>
        </pc:spChg>
        <pc:picChg chg="add mod">
          <ac:chgData name="Jinhong Brejnholt (JINB)" userId="b8219c71-9da7-4a12-aded-a071d88b9102" providerId="ADAL" clId="{D241EAA8-06FA-42B7-AF17-7FF6EA3FA49C}" dt="2024-05-15T12:19:15.578" v="2259" actId="26606"/>
          <ac:picMkLst>
            <pc:docMk/>
            <pc:sldMk cId="1798372115" sldId="261"/>
            <ac:picMk id="5" creationId="{9014EC8B-3F02-9B6B-435D-AD57FEDE4EA4}"/>
          </ac:picMkLst>
        </pc:picChg>
        <pc:cxnChg chg="add">
          <ac:chgData name="Jinhong Brejnholt (JINB)" userId="b8219c71-9da7-4a12-aded-a071d88b9102" providerId="ADAL" clId="{D241EAA8-06FA-42B7-AF17-7FF6EA3FA49C}" dt="2024-05-15T12:19:15.578" v="2259" actId="26606"/>
          <ac:cxnSpMkLst>
            <pc:docMk/>
            <pc:sldMk cId="1798372115" sldId="261"/>
            <ac:cxnSpMk id="12" creationId="{AA2EAA10-076F-46BD-8F0F-B9A2FB77A85C}"/>
          </ac:cxnSpMkLst>
        </pc:cxnChg>
        <pc:cxnChg chg="add">
          <ac:chgData name="Jinhong Brejnholt (JINB)" userId="b8219c71-9da7-4a12-aded-a071d88b9102" providerId="ADAL" clId="{D241EAA8-06FA-42B7-AF17-7FF6EA3FA49C}" dt="2024-05-15T12:19:15.578" v="2259" actId="26606"/>
          <ac:cxnSpMkLst>
            <pc:docMk/>
            <pc:sldMk cId="1798372115" sldId="261"/>
            <ac:cxnSpMk id="14" creationId="{D891E407-403B-4764-86C9-33A56D3BCAA3}"/>
          </ac:cxnSpMkLst>
        </pc:cxnChg>
      </pc:sldChg>
      <pc:sldChg chg="addSp delSp modSp del mod ord setBg">
        <pc:chgData name="Jinhong Brejnholt (JINB)" userId="b8219c71-9da7-4a12-aded-a071d88b9102" providerId="ADAL" clId="{D241EAA8-06FA-42B7-AF17-7FF6EA3FA49C}" dt="2024-05-16T18:17:33.626" v="2775" actId="47"/>
        <pc:sldMkLst>
          <pc:docMk/>
          <pc:sldMk cId="150847580" sldId="262"/>
        </pc:sldMkLst>
        <pc:spChg chg="mod ord">
          <ac:chgData name="Jinhong Brejnholt (JINB)" userId="b8219c71-9da7-4a12-aded-a071d88b9102" providerId="ADAL" clId="{D241EAA8-06FA-42B7-AF17-7FF6EA3FA49C}" dt="2024-05-06T19:49:27.694" v="305" actId="20577"/>
          <ac:spMkLst>
            <pc:docMk/>
            <pc:sldMk cId="150847580" sldId="262"/>
            <ac:spMk id="2" creationId="{C395D5BF-F3C9-AF96-5EC7-2EA3878FC319}"/>
          </ac:spMkLst>
        </pc:spChg>
        <pc:spChg chg="del">
          <ac:chgData name="Jinhong Brejnholt (JINB)" userId="b8219c71-9da7-4a12-aded-a071d88b9102" providerId="ADAL" clId="{D241EAA8-06FA-42B7-AF17-7FF6EA3FA49C}" dt="2024-05-06T19:48:08.065" v="282" actId="478"/>
          <ac:spMkLst>
            <pc:docMk/>
            <pc:sldMk cId="150847580" sldId="262"/>
            <ac:spMk id="3" creationId="{B3782660-1835-816C-6FB4-B5D3F6940801}"/>
          </ac:spMkLst>
        </pc:spChg>
        <pc:spChg chg="add del">
          <ac:chgData name="Jinhong Brejnholt (JINB)" userId="b8219c71-9da7-4a12-aded-a071d88b9102" providerId="ADAL" clId="{D241EAA8-06FA-42B7-AF17-7FF6EA3FA49C}" dt="2024-05-06T19:48:13.366" v="284" actId="478"/>
          <ac:spMkLst>
            <pc:docMk/>
            <pc:sldMk cId="150847580" sldId="262"/>
            <ac:spMk id="5" creationId="{6123422E-9616-DF28-22A7-444F8419462D}"/>
          </ac:spMkLst>
        </pc:spChg>
        <pc:spChg chg="add">
          <ac:chgData name="Jinhong Brejnholt (JINB)" userId="b8219c71-9da7-4a12-aded-a071d88b9102" providerId="ADAL" clId="{D241EAA8-06FA-42B7-AF17-7FF6EA3FA49C}" dt="2024-05-06T19:48:50.813" v="286" actId="26606"/>
          <ac:spMkLst>
            <pc:docMk/>
            <pc:sldMk cId="150847580" sldId="262"/>
            <ac:spMk id="12" creationId="{19D32F93-50AC-4C46-A5DB-291C60DDB7BD}"/>
          </ac:spMkLst>
        </pc:spChg>
        <pc:spChg chg="add">
          <ac:chgData name="Jinhong Brejnholt (JINB)" userId="b8219c71-9da7-4a12-aded-a071d88b9102" providerId="ADAL" clId="{D241EAA8-06FA-42B7-AF17-7FF6EA3FA49C}" dt="2024-05-06T19:48:50.813" v="286" actId="26606"/>
          <ac:spMkLst>
            <pc:docMk/>
            <pc:sldMk cId="150847580" sldId="262"/>
            <ac:spMk id="14" creationId="{827DC2C4-B485-428A-BF4A-472D2967F47F}"/>
          </ac:spMkLst>
        </pc:spChg>
        <pc:spChg chg="add">
          <ac:chgData name="Jinhong Brejnholt (JINB)" userId="b8219c71-9da7-4a12-aded-a071d88b9102" providerId="ADAL" clId="{D241EAA8-06FA-42B7-AF17-7FF6EA3FA49C}" dt="2024-05-06T19:48:50.813" v="286" actId="26606"/>
          <ac:spMkLst>
            <pc:docMk/>
            <pc:sldMk cId="150847580" sldId="262"/>
            <ac:spMk id="16" creationId="{EE04B5EB-F158-4507-90DD-BD23620C7CC9}"/>
          </ac:spMkLst>
        </pc:spChg>
        <pc:picChg chg="add mod">
          <ac:chgData name="Jinhong Brejnholt (JINB)" userId="b8219c71-9da7-4a12-aded-a071d88b9102" providerId="ADAL" clId="{D241EAA8-06FA-42B7-AF17-7FF6EA3FA49C}" dt="2024-05-14T14:54:50.039" v="2158"/>
          <ac:picMkLst>
            <pc:docMk/>
            <pc:sldMk cId="150847580" sldId="262"/>
            <ac:picMk id="7" creationId="{5DC33F31-9DD2-7E5D-A06D-179B49AD2067}"/>
          </ac:picMkLst>
        </pc:picChg>
      </pc:sldChg>
      <pc:sldChg chg="del">
        <pc:chgData name="Jinhong Brejnholt (JINB)" userId="b8219c71-9da7-4a12-aded-a071d88b9102" providerId="ADAL" clId="{D241EAA8-06FA-42B7-AF17-7FF6EA3FA49C}" dt="2024-05-16T13:48:48.546" v="2739" actId="47"/>
        <pc:sldMkLst>
          <pc:docMk/>
          <pc:sldMk cId="1527202797" sldId="263"/>
        </pc:sldMkLst>
      </pc:sldChg>
      <pc:sldChg chg="del">
        <pc:chgData name="Jinhong Brejnholt (JINB)" userId="b8219c71-9da7-4a12-aded-a071d88b9102" providerId="ADAL" clId="{D241EAA8-06FA-42B7-AF17-7FF6EA3FA49C}" dt="2024-05-16T18:49:32.060" v="3424" actId="47"/>
        <pc:sldMkLst>
          <pc:docMk/>
          <pc:sldMk cId="985121102" sldId="264"/>
        </pc:sldMkLst>
      </pc:sldChg>
      <pc:sldChg chg="del">
        <pc:chgData name="Jinhong Brejnholt (JINB)" userId="b8219c71-9da7-4a12-aded-a071d88b9102" providerId="ADAL" clId="{D241EAA8-06FA-42B7-AF17-7FF6EA3FA49C}" dt="2024-05-16T18:49:33.026" v="3425" actId="47"/>
        <pc:sldMkLst>
          <pc:docMk/>
          <pc:sldMk cId="1516889600" sldId="265"/>
        </pc:sldMkLst>
      </pc:sldChg>
      <pc:sldChg chg="addSp delSp modSp del mod setBg">
        <pc:chgData name="Jinhong Brejnholt (JINB)" userId="b8219c71-9da7-4a12-aded-a071d88b9102" providerId="ADAL" clId="{D241EAA8-06FA-42B7-AF17-7FF6EA3FA49C}" dt="2024-05-11T19:21:15.655" v="749" actId="47"/>
        <pc:sldMkLst>
          <pc:docMk/>
          <pc:sldMk cId="3716532983" sldId="266"/>
        </pc:sldMkLst>
        <pc:spChg chg="mod">
          <ac:chgData name="Jinhong Brejnholt (JINB)" userId="b8219c71-9da7-4a12-aded-a071d88b9102" providerId="ADAL" clId="{D241EAA8-06FA-42B7-AF17-7FF6EA3FA49C}" dt="2024-05-10T18:39:42.827" v="355" actId="26606"/>
          <ac:spMkLst>
            <pc:docMk/>
            <pc:sldMk cId="3716532983" sldId="266"/>
            <ac:spMk id="2" creationId="{5099C673-226B-6378-8ACC-D012120A050D}"/>
          </ac:spMkLst>
        </pc:spChg>
        <pc:spChg chg="del">
          <ac:chgData name="Jinhong Brejnholt (JINB)" userId="b8219c71-9da7-4a12-aded-a071d88b9102" providerId="ADAL" clId="{D241EAA8-06FA-42B7-AF17-7FF6EA3FA49C}" dt="2024-05-10T18:39:16.535" v="351" actId="478"/>
          <ac:spMkLst>
            <pc:docMk/>
            <pc:sldMk cId="3716532983" sldId="266"/>
            <ac:spMk id="3" creationId="{EE7ECB8B-9F3C-D081-A4F6-C62FFE0F1F31}"/>
          </ac:spMkLst>
        </pc:spChg>
        <pc:spChg chg="add del">
          <ac:chgData name="Jinhong Brejnholt (JINB)" userId="b8219c71-9da7-4a12-aded-a071d88b9102" providerId="ADAL" clId="{D241EAA8-06FA-42B7-AF17-7FF6EA3FA49C}" dt="2024-05-10T18:39:42.827" v="354" actId="26606"/>
          <ac:spMkLst>
            <pc:docMk/>
            <pc:sldMk cId="3716532983" sldId="266"/>
            <ac:spMk id="10" creationId="{D4771268-CB57-404A-9271-370EB28F6090}"/>
          </ac:spMkLst>
        </pc:spChg>
        <pc:spChg chg="add">
          <ac:chgData name="Jinhong Brejnholt (JINB)" userId="b8219c71-9da7-4a12-aded-a071d88b9102" providerId="ADAL" clId="{D241EAA8-06FA-42B7-AF17-7FF6EA3FA49C}" dt="2024-05-10T18:39:42.827" v="355" actId="26606"/>
          <ac:spMkLst>
            <pc:docMk/>
            <pc:sldMk cId="3716532983" sldId="266"/>
            <ac:spMk id="12" creationId="{D12DDE76-C203-4047-9998-63900085B5E8}"/>
          </ac:spMkLst>
        </pc:spChg>
        <pc:picChg chg="add mod">
          <ac:chgData name="Jinhong Brejnholt (JINB)" userId="b8219c71-9da7-4a12-aded-a071d88b9102" providerId="ADAL" clId="{D241EAA8-06FA-42B7-AF17-7FF6EA3FA49C}" dt="2024-05-10T18:39:42.827" v="355" actId="26606"/>
          <ac:picMkLst>
            <pc:docMk/>
            <pc:sldMk cId="3716532983" sldId="266"/>
            <ac:picMk id="5" creationId="{F9B351F3-656B-9D55-1EE6-7C078017BEA3}"/>
          </ac:picMkLst>
        </pc:picChg>
      </pc:sldChg>
      <pc:sldChg chg="modSp add mod">
        <pc:chgData name="Jinhong Brejnholt (JINB)" userId="b8219c71-9da7-4a12-aded-a071d88b9102" providerId="ADAL" clId="{D241EAA8-06FA-42B7-AF17-7FF6EA3FA49C}" dt="2024-05-16T13:44:23.982" v="2686" actId="20577"/>
        <pc:sldMkLst>
          <pc:docMk/>
          <pc:sldMk cId="3730984203" sldId="266"/>
        </pc:sldMkLst>
        <pc:spChg chg="mod">
          <ac:chgData name="Jinhong Brejnholt (JINB)" userId="b8219c71-9da7-4a12-aded-a071d88b9102" providerId="ADAL" clId="{D241EAA8-06FA-42B7-AF17-7FF6EA3FA49C}" dt="2024-05-16T13:44:09.949" v="2683" actId="27636"/>
          <ac:spMkLst>
            <pc:docMk/>
            <pc:sldMk cId="3730984203" sldId="266"/>
            <ac:spMk id="4" creationId="{88B04224-BEB3-A0B7-B78D-498E4F70EAD3}"/>
          </ac:spMkLst>
        </pc:spChg>
        <pc:spChg chg="mod">
          <ac:chgData name="Jinhong Brejnholt (JINB)" userId="b8219c71-9da7-4a12-aded-a071d88b9102" providerId="ADAL" clId="{D241EAA8-06FA-42B7-AF17-7FF6EA3FA49C}" dt="2024-05-16T13:44:23.982" v="2686" actId="20577"/>
          <ac:spMkLst>
            <pc:docMk/>
            <pc:sldMk cId="3730984203" sldId="266"/>
            <ac:spMk id="5" creationId="{E4EB9092-FA0A-8782-D2F2-20CC204971D7}"/>
          </ac:spMkLst>
        </pc:spChg>
      </pc:sldChg>
      <pc:sldChg chg="addSp delSp modSp add mod ord modAnim">
        <pc:chgData name="Jinhong Brejnholt (JINB)" userId="b8219c71-9da7-4a12-aded-a071d88b9102" providerId="ADAL" clId="{D241EAA8-06FA-42B7-AF17-7FF6EA3FA49C}" dt="2024-05-18T20:14:52.604" v="3659"/>
        <pc:sldMkLst>
          <pc:docMk/>
          <pc:sldMk cId="2500430109" sldId="268"/>
        </pc:sldMkLst>
        <pc:spChg chg="add mod">
          <ac:chgData name="Jinhong Brejnholt (JINB)" userId="b8219c71-9da7-4a12-aded-a071d88b9102" providerId="ADAL" clId="{D241EAA8-06FA-42B7-AF17-7FF6EA3FA49C}" dt="2024-05-16T13:53:12.682" v="2750"/>
          <ac:spMkLst>
            <pc:docMk/>
            <pc:sldMk cId="2500430109" sldId="268"/>
            <ac:spMk id="2" creationId="{F95B8BC9-E256-CEA6-8BEF-3D8BB5E6E726}"/>
          </ac:spMkLst>
        </pc:spChg>
        <pc:spChg chg="del">
          <ac:chgData name="Jinhong Brejnholt (JINB)" userId="b8219c71-9da7-4a12-aded-a071d88b9102" providerId="ADAL" clId="{D241EAA8-06FA-42B7-AF17-7FF6EA3FA49C}" dt="2024-05-16T13:53:01.676" v="2749" actId="478"/>
          <ac:spMkLst>
            <pc:docMk/>
            <pc:sldMk cId="2500430109" sldId="268"/>
            <ac:spMk id="4" creationId="{56CE62DD-99EC-590F-DE51-B286C57FF002}"/>
          </ac:spMkLst>
        </pc:spChg>
        <pc:graphicFrameChg chg="add mod">
          <ac:chgData name="Jinhong Brejnholt (JINB)" userId="b8219c71-9da7-4a12-aded-a071d88b9102" providerId="ADAL" clId="{D241EAA8-06FA-42B7-AF17-7FF6EA3FA49C}" dt="2024-05-16T13:53:12.682" v="2750"/>
          <ac:graphicFrameMkLst>
            <pc:docMk/>
            <pc:sldMk cId="2500430109" sldId="268"/>
            <ac:graphicFrameMk id="5" creationId="{543793AD-8DFC-082E-4374-0445DBC28208}"/>
          </ac:graphicFrameMkLst>
        </pc:graphicFrameChg>
        <pc:picChg chg="add mod">
          <ac:chgData name="Jinhong Brejnholt (JINB)" userId="b8219c71-9da7-4a12-aded-a071d88b9102" providerId="ADAL" clId="{D241EAA8-06FA-42B7-AF17-7FF6EA3FA49C}" dt="2024-05-18T20:08:11.499" v="3641"/>
          <ac:picMkLst>
            <pc:docMk/>
            <pc:sldMk cId="2500430109" sldId="268"/>
            <ac:picMk id="2" creationId="{A8CEE27A-6D69-C9BF-3281-FC3D8E9FA5A0}"/>
          </ac:picMkLst>
        </pc:picChg>
        <pc:picChg chg="add del mod">
          <ac:chgData name="Jinhong Brejnholt (JINB)" userId="b8219c71-9da7-4a12-aded-a071d88b9102" providerId="ADAL" clId="{D241EAA8-06FA-42B7-AF17-7FF6EA3FA49C}" dt="2024-05-18T20:13:16.671" v="3648" actId="478"/>
          <ac:picMkLst>
            <pc:docMk/>
            <pc:sldMk cId="2500430109" sldId="268"/>
            <ac:picMk id="5" creationId="{A077BE93-98DF-5D01-66C3-368731BFC9EA}"/>
          </ac:picMkLst>
        </pc:picChg>
        <pc:picChg chg="add mod">
          <ac:chgData name="Jinhong Brejnholt (JINB)" userId="b8219c71-9da7-4a12-aded-a071d88b9102" providerId="ADAL" clId="{D241EAA8-06FA-42B7-AF17-7FF6EA3FA49C}" dt="2024-05-16T13:53:12.682" v="2750"/>
          <ac:picMkLst>
            <pc:docMk/>
            <pc:sldMk cId="2500430109" sldId="268"/>
            <ac:picMk id="6" creationId="{5D4A71F2-9F2B-4D32-9B41-DF271852E670}"/>
          </ac:picMkLst>
        </pc:picChg>
        <pc:picChg chg="add mod">
          <ac:chgData name="Jinhong Brejnholt (JINB)" userId="b8219c71-9da7-4a12-aded-a071d88b9102" providerId="ADAL" clId="{D241EAA8-06FA-42B7-AF17-7FF6EA3FA49C}" dt="2024-05-16T13:53:12.682" v="2750"/>
          <ac:picMkLst>
            <pc:docMk/>
            <pc:sldMk cId="2500430109" sldId="268"/>
            <ac:picMk id="7" creationId="{13068778-C652-48AE-FB6A-72A4B6F3AF0C}"/>
          </ac:picMkLst>
        </pc:picChg>
        <pc:picChg chg="add mod">
          <ac:chgData name="Jinhong Brejnholt (JINB)" userId="b8219c71-9da7-4a12-aded-a071d88b9102" providerId="ADAL" clId="{D241EAA8-06FA-42B7-AF17-7FF6EA3FA49C}" dt="2024-05-18T20:08:11.499" v="3641"/>
          <ac:picMkLst>
            <pc:docMk/>
            <pc:sldMk cId="2500430109" sldId="268"/>
            <ac:picMk id="7" creationId="{AAE2B0E5-38B5-B9C5-E93E-6B6679001EC4}"/>
          </ac:picMkLst>
        </pc:picChg>
        <pc:picChg chg="add mod">
          <ac:chgData name="Jinhong Brejnholt (JINB)" userId="b8219c71-9da7-4a12-aded-a071d88b9102" providerId="ADAL" clId="{D241EAA8-06FA-42B7-AF17-7FF6EA3FA49C}" dt="2024-05-16T13:53:12.682" v="2750"/>
          <ac:picMkLst>
            <pc:docMk/>
            <pc:sldMk cId="2500430109" sldId="268"/>
            <ac:picMk id="8" creationId="{8C140AAE-95F0-1AA9-3CE8-AD4BA4AB99E8}"/>
          </ac:picMkLst>
        </pc:picChg>
        <pc:picChg chg="add mod">
          <ac:chgData name="Jinhong Brejnholt (JINB)" userId="b8219c71-9da7-4a12-aded-a071d88b9102" providerId="ADAL" clId="{D241EAA8-06FA-42B7-AF17-7FF6EA3FA49C}" dt="2024-05-16T13:53:12.682" v="2750"/>
          <ac:picMkLst>
            <pc:docMk/>
            <pc:sldMk cId="2500430109" sldId="268"/>
            <ac:picMk id="9" creationId="{06226E43-84A5-53EB-52EA-8E6D3EEF2128}"/>
          </ac:picMkLst>
        </pc:picChg>
        <pc:picChg chg="add del mod">
          <ac:chgData name="Jinhong Brejnholt (JINB)" userId="b8219c71-9da7-4a12-aded-a071d88b9102" providerId="ADAL" clId="{D241EAA8-06FA-42B7-AF17-7FF6EA3FA49C}" dt="2024-05-18T20:13:46.756" v="3652" actId="478"/>
          <ac:picMkLst>
            <pc:docMk/>
            <pc:sldMk cId="2500430109" sldId="268"/>
            <ac:picMk id="9" creationId="{C646EEC9-3819-7588-662F-CDC7FFB82340}"/>
          </ac:picMkLst>
        </pc:picChg>
        <pc:picChg chg="add mod">
          <ac:chgData name="Jinhong Brejnholt (JINB)" userId="b8219c71-9da7-4a12-aded-a071d88b9102" providerId="ADAL" clId="{D241EAA8-06FA-42B7-AF17-7FF6EA3FA49C}" dt="2024-05-16T13:53:12.682" v="2750"/>
          <ac:picMkLst>
            <pc:docMk/>
            <pc:sldMk cId="2500430109" sldId="268"/>
            <ac:picMk id="10" creationId="{D57365DB-40DD-F5D0-1C88-E39161D7B39B}"/>
          </ac:picMkLst>
        </pc:picChg>
        <pc:picChg chg="add del">
          <ac:chgData name="Jinhong Brejnholt (JINB)" userId="b8219c71-9da7-4a12-aded-a071d88b9102" providerId="ADAL" clId="{D241EAA8-06FA-42B7-AF17-7FF6EA3FA49C}" dt="2024-05-18T20:09:54.876" v="3643" actId="478"/>
          <ac:picMkLst>
            <pc:docMk/>
            <pc:sldMk cId="2500430109" sldId="268"/>
            <ac:picMk id="1026" creationId="{24883421-C930-7E48-DE60-53B74A725692}"/>
          </ac:picMkLst>
        </pc:picChg>
        <pc:picChg chg="add del">
          <ac:chgData name="Jinhong Brejnholt (JINB)" userId="b8219c71-9da7-4a12-aded-a071d88b9102" providerId="ADAL" clId="{D241EAA8-06FA-42B7-AF17-7FF6EA3FA49C}" dt="2024-05-18T20:10:15.505" v="3645" actId="478"/>
          <ac:picMkLst>
            <pc:docMk/>
            <pc:sldMk cId="2500430109" sldId="268"/>
            <ac:picMk id="1028" creationId="{0A7472D3-B2DA-8EDE-3EF7-68F86BF0DDF2}"/>
          </ac:picMkLst>
        </pc:picChg>
        <pc:picChg chg="add mod">
          <ac:chgData name="Jinhong Brejnholt (JINB)" userId="b8219c71-9da7-4a12-aded-a071d88b9102" providerId="ADAL" clId="{D241EAA8-06FA-42B7-AF17-7FF6EA3FA49C}" dt="2024-05-18T20:14:46.241" v="3658" actId="1440"/>
          <ac:picMkLst>
            <pc:docMk/>
            <pc:sldMk cId="2500430109" sldId="268"/>
            <ac:picMk id="1030" creationId="{B563FB45-5227-6DDC-1E13-9E0C64E90916}"/>
          </ac:picMkLst>
        </pc:picChg>
        <pc:cxnChg chg="add mod">
          <ac:chgData name="Jinhong Brejnholt (JINB)" userId="b8219c71-9da7-4a12-aded-a071d88b9102" providerId="ADAL" clId="{D241EAA8-06FA-42B7-AF17-7FF6EA3FA49C}" dt="2024-05-18T20:08:11.499" v="3641"/>
          <ac:cxnSpMkLst>
            <pc:docMk/>
            <pc:sldMk cId="2500430109" sldId="268"/>
            <ac:cxnSpMk id="4" creationId="{BBD17CC2-89E9-9C95-9707-14A3AB6363D1}"/>
          </ac:cxnSpMkLst>
        </pc:cxnChg>
        <pc:cxnChg chg="add mod">
          <ac:chgData name="Jinhong Brejnholt (JINB)" userId="b8219c71-9da7-4a12-aded-a071d88b9102" providerId="ADAL" clId="{D241EAA8-06FA-42B7-AF17-7FF6EA3FA49C}" dt="2024-05-18T20:08:11.499" v="3641"/>
          <ac:cxnSpMkLst>
            <pc:docMk/>
            <pc:sldMk cId="2500430109" sldId="268"/>
            <ac:cxnSpMk id="6" creationId="{F06D888F-C464-228A-E7B7-4C95FEC00834}"/>
          </ac:cxnSpMkLst>
        </pc:cxnChg>
      </pc:sldChg>
      <pc:sldChg chg="addSp add del">
        <pc:chgData name="Jinhong Brejnholt (JINB)" userId="b8219c71-9da7-4a12-aded-a071d88b9102" providerId="ADAL" clId="{D241EAA8-06FA-42B7-AF17-7FF6EA3FA49C}" dt="2024-05-18T20:27:32.840" v="4167" actId="47"/>
        <pc:sldMkLst>
          <pc:docMk/>
          <pc:sldMk cId="1010612015" sldId="269"/>
        </pc:sldMkLst>
        <pc:picChg chg="add">
          <ac:chgData name="Jinhong Brejnholt (JINB)" userId="b8219c71-9da7-4a12-aded-a071d88b9102" providerId="ADAL" clId="{D241EAA8-06FA-42B7-AF17-7FF6EA3FA49C}" dt="2024-05-18T20:27:11.464" v="4165"/>
          <ac:picMkLst>
            <pc:docMk/>
            <pc:sldMk cId="1010612015" sldId="269"/>
            <ac:picMk id="2" creationId="{9A9DC5EB-FCDA-2F4A-C20E-F0601C14B41F}"/>
          </ac:picMkLst>
        </pc:picChg>
      </pc:sldChg>
      <pc:sldChg chg="del">
        <pc:chgData name="Jinhong Brejnholt (JINB)" userId="b8219c71-9da7-4a12-aded-a071d88b9102" providerId="ADAL" clId="{D241EAA8-06FA-42B7-AF17-7FF6EA3FA49C}" dt="2024-05-18T20:16:22.804" v="3679" actId="47"/>
        <pc:sldMkLst>
          <pc:docMk/>
          <pc:sldMk cId="3682943888" sldId="420"/>
        </pc:sldMkLst>
      </pc:sldChg>
      <pc:sldChg chg="modSp add mod">
        <pc:chgData name="Jinhong Brejnholt (JINB)" userId="b8219c71-9da7-4a12-aded-a071d88b9102" providerId="ADAL" clId="{D241EAA8-06FA-42B7-AF17-7FF6EA3FA49C}" dt="2024-05-18T20:24:35.588" v="4154" actId="27636"/>
        <pc:sldMkLst>
          <pc:docMk/>
          <pc:sldMk cId="1973928774" sldId="610"/>
        </pc:sldMkLst>
        <pc:spChg chg="mod">
          <ac:chgData name="Jinhong Brejnholt (JINB)" userId="b8219c71-9da7-4a12-aded-a071d88b9102" providerId="ADAL" clId="{D241EAA8-06FA-42B7-AF17-7FF6EA3FA49C}" dt="2024-05-18T20:24:35.588" v="4154" actId="27636"/>
          <ac:spMkLst>
            <pc:docMk/>
            <pc:sldMk cId="1973928774" sldId="610"/>
            <ac:spMk id="1037" creationId="{23D65276-26B2-3B95-8CEE-950511199951}"/>
          </ac:spMkLst>
        </pc:spChg>
      </pc:sldChg>
      <pc:sldChg chg="del">
        <pc:chgData name="Jinhong Brejnholt (JINB)" userId="b8219c71-9da7-4a12-aded-a071d88b9102" providerId="ADAL" clId="{D241EAA8-06FA-42B7-AF17-7FF6EA3FA49C}" dt="2024-05-12T19:22:45.708" v="1028" actId="47"/>
        <pc:sldMkLst>
          <pc:docMk/>
          <pc:sldMk cId="4272486876" sldId="611"/>
        </pc:sldMkLst>
      </pc:sldChg>
      <pc:sldChg chg="ord">
        <pc:chgData name="Jinhong Brejnholt (JINB)" userId="b8219c71-9da7-4a12-aded-a071d88b9102" providerId="ADAL" clId="{D241EAA8-06FA-42B7-AF17-7FF6EA3FA49C}" dt="2024-05-15T12:19:42.013" v="2261"/>
        <pc:sldMkLst>
          <pc:docMk/>
          <pc:sldMk cId="564192674" sldId="612"/>
        </pc:sldMkLst>
      </pc:sldChg>
      <pc:sldChg chg="ord modNotesTx">
        <pc:chgData name="Jinhong Brejnholt (JINB)" userId="b8219c71-9da7-4a12-aded-a071d88b9102" providerId="ADAL" clId="{D241EAA8-06FA-42B7-AF17-7FF6EA3FA49C}" dt="2024-05-18T20:20:34.221" v="4152" actId="20577"/>
        <pc:sldMkLst>
          <pc:docMk/>
          <pc:sldMk cId="2298335677" sldId="613"/>
        </pc:sldMkLst>
      </pc:sldChg>
      <pc:sldChg chg="addSp delSp modSp new del mod setBg modNotesTx">
        <pc:chgData name="Jinhong Brejnholt (JINB)" userId="b8219c71-9da7-4a12-aded-a071d88b9102" providerId="ADAL" clId="{D241EAA8-06FA-42B7-AF17-7FF6EA3FA49C}" dt="2024-05-18T20:29:27.164" v="4183" actId="47"/>
        <pc:sldMkLst>
          <pc:docMk/>
          <pc:sldMk cId="2154685768" sldId="614"/>
        </pc:sldMkLst>
        <pc:spChg chg="mod ord">
          <ac:chgData name="Jinhong Brejnholt (JINB)" userId="b8219c71-9da7-4a12-aded-a071d88b9102" providerId="ADAL" clId="{D241EAA8-06FA-42B7-AF17-7FF6EA3FA49C}" dt="2024-05-18T20:28:15.026" v="4172" actId="26606"/>
          <ac:spMkLst>
            <pc:docMk/>
            <pc:sldMk cId="2154685768" sldId="614"/>
            <ac:spMk id="2" creationId="{2B544160-5B95-008C-C809-69F820F9E8EE}"/>
          </ac:spMkLst>
        </pc:spChg>
        <pc:spChg chg="del">
          <ac:chgData name="Jinhong Brejnholt (JINB)" userId="b8219c71-9da7-4a12-aded-a071d88b9102" providerId="ADAL" clId="{D241EAA8-06FA-42B7-AF17-7FF6EA3FA49C}" dt="2024-04-28T07:30:42.055" v="94"/>
          <ac:spMkLst>
            <pc:docMk/>
            <pc:sldMk cId="2154685768" sldId="614"/>
            <ac:spMk id="3" creationId="{95F045A3-046D-5AEA-AB12-06D52FA0ABF3}"/>
          </ac:spMkLst>
        </pc:spChg>
        <pc:spChg chg="add del">
          <ac:chgData name="Jinhong Brejnholt (JINB)" userId="b8219c71-9da7-4a12-aded-a071d88b9102" providerId="ADAL" clId="{D241EAA8-06FA-42B7-AF17-7FF6EA3FA49C}" dt="2024-05-18T20:27:55.499" v="4169" actId="26606"/>
          <ac:spMkLst>
            <pc:docMk/>
            <pc:sldMk cId="2154685768" sldId="614"/>
            <ac:spMk id="1031" creationId="{6753252F-4873-4F63-801D-CC719279A7D5}"/>
          </ac:spMkLst>
        </pc:spChg>
        <pc:spChg chg="add del">
          <ac:chgData name="Jinhong Brejnholt (JINB)" userId="b8219c71-9da7-4a12-aded-a071d88b9102" providerId="ADAL" clId="{D241EAA8-06FA-42B7-AF17-7FF6EA3FA49C}" dt="2024-05-18T20:27:55.499" v="4169" actId="26606"/>
          <ac:spMkLst>
            <pc:docMk/>
            <pc:sldMk cId="2154685768" sldId="614"/>
            <ac:spMk id="1033" creationId="{047C8CCB-F95D-4249-92DD-651249D3535A}"/>
          </ac:spMkLst>
        </pc:spChg>
        <pc:spChg chg="add del mod">
          <ac:chgData name="Jinhong Brejnholt (JINB)" userId="b8219c71-9da7-4a12-aded-a071d88b9102" providerId="ADAL" clId="{D241EAA8-06FA-42B7-AF17-7FF6EA3FA49C}" dt="2024-05-18T20:28:02.497" v="4171" actId="478"/>
          <ac:spMkLst>
            <pc:docMk/>
            <pc:sldMk cId="2154685768" sldId="614"/>
            <ac:spMk id="1037" creationId="{86C05AFA-CE8E-E432-B404-7DFCBB46E5A0}"/>
          </ac:spMkLst>
        </pc:spChg>
        <pc:spChg chg="add del">
          <ac:chgData name="Jinhong Brejnholt (JINB)" userId="b8219c71-9da7-4a12-aded-a071d88b9102" providerId="ADAL" clId="{D241EAA8-06FA-42B7-AF17-7FF6EA3FA49C}" dt="2024-05-18T20:28:15.026" v="4172" actId="26606"/>
          <ac:spMkLst>
            <pc:docMk/>
            <pc:sldMk cId="2154685768" sldId="614"/>
            <ac:spMk id="1040" creationId="{C0A1ED06-4733-4020-9C60-81D4D801408D}"/>
          </ac:spMkLst>
        </pc:spChg>
        <pc:spChg chg="add del">
          <ac:chgData name="Jinhong Brejnholt (JINB)" userId="b8219c71-9da7-4a12-aded-a071d88b9102" providerId="ADAL" clId="{D241EAA8-06FA-42B7-AF17-7FF6EA3FA49C}" dt="2024-05-18T20:28:15.026" v="4172" actId="26606"/>
          <ac:spMkLst>
            <pc:docMk/>
            <pc:sldMk cId="2154685768" sldId="614"/>
            <ac:spMk id="1042" creationId="{B0CA3509-3AF9-45FE-93ED-57BB5D5E8E07}"/>
          </ac:spMkLst>
        </pc:spChg>
        <pc:spChg chg="add">
          <ac:chgData name="Jinhong Brejnholt (JINB)" userId="b8219c71-9da7-4a12-aded-a071d88b9102" providerId="ADAL" clId="{D241EAA8-06FA-42B7-AF17-7FF6EA3FA49C}" dt="2024-05-18T20:28:15.026" v="4172" actId="26606"/>
          <ac:spMkLst>
            <pc:docMk/>
            <pc:sldMk cId="2154685768" sldId="614"/>
            <ac:spMk id="1047" creationId="{47942995-B07F-4636-9A06-C6A104B260A8}"/>
          </ac:spMkLst>
        </pc:spChg>
        <pc:spChg chg="add">
          <ac:chgData name="Jinhong Brejnholt (JINB)" userId="b8219c71-9da7-4a12-aded-a071d88b9102" providerId="ADAL" clId="{D241EAA8-06FA-42B7-AF17-7FF6EA3FA49C}" dt="2024-05-18T20:28:15.026" v="4172" actId="26606"/>
          <ac:spMkLst>
            <pc:docMk/>
            <pc:sldMk cId="2154685768" sldId="614"/>
            <ac:spMk id="1054" creationId="{B81933D1-5615-42C7-9C0B-4EB7105CCE2D}"/>
          </ac:spMkLst>
        </pc:spChg>
        <pc:spChg chg="add">
          <ac:chgData name="Jinhong Brejnholt (JINB)" userId="b8219c71-9da7-4a12-aded-a071d88b9102" providerId="ADAL" clId="{D241EAA8-06FA-42B7-AF17-7FF6EA3FA49C}" dt="2024-05-18T20:28:15.026" v="4172" actId="26606"/>
          <ac:spMkLst>
            <pc:docMk/>
            <pc:sldMk cId="2154685768" sldId="614"/>
            <ac:spMk id="1056" creationId="{19C9EAEA-39D0-4B0E-A0EB-51E7B26740B1}"/>
          </ac:spMkLst>
        </pc:spChg>
        <pc:grpChg chg="add">
          <ac:chgData name="Jinhong Brejnholt (JINB)" userId="b8219c71-9da7-4a12-aded-a071d88b9102" providerId="ADAL" clId="{D241EAA8-06FA-42B7-AF17-7FF6EA3FA49C}" dt="2024-05-18T20:28:15.026" v="4172" actId="26606"/>
          <ac:grpSpMkLst>
            <pc:docMk/>
            <pc:sldMk cId="2154685768" sldId="614"/>
            <ac:grpSpMk id="1049" creationId="{032D8612-31EB-44CF-A1D0-14FD4C705424}"/>
          </ac:grpSpMkLst>
        </pc:grpChg>
        <pc:picChg chg="add mod ord">
          <ac:chgData name="Jinhong Brejnholt (JINB)" userId="b8219c71-9da7-4a12-aded-a071d88b9102" providerId="ADAL" clId="{D241EAA8-06FA-42B7-AF17-7FF6EA3FA49C}" dt="2024-05-18T20:28:15.026" v="4172" actId="26606"/>
          <ac:picMkLst>
            <pc:docMk/>
            <pc:sldMk cId="2154685768" sldId="614"/>
            <ac:picMk id="1026" creationId="{0BE38EE3-A6BD-9419-1EA8-34AE9FD24AE8}"/>
          </ac:picMkLst>
        </pc:picChg>
      </pc:sldChg>
      <pc:sldChg chg="del">
        <pc:chgData name="Jinhong Brejnholt (JINB)" userId="b8219c71-9da7-4a12-aded-a071d88b9102" providerId="ADAL" clId="{D241EAA8-06FA-42B7-AF17-7FF6EA3FA49C}" dt="2024-04-28T07:16:29.105" v="65" actId="47"/>
        <pc:sldMkLst>
          <pc:docMk/>
          <pc:sldMk cId="2807679398" sldId="614"/>
        </pc:sldMkLst>
      </pc:sldChg>
      <pc:sldChg chg="delSp modSp add del mod">
        <pc:chgData name="Jinhong Brejnholt (JINB)" userId="b8219c71-9da7-4a12-aded-a071d88b9102" providerId="ADAL" clId="{D241EAA8-06FA-42B7-AF17-7FF6EA3FA49C}" dt="2024-05-18T20:25:53.773" v="4160" actId="47"/>
        <pc:sldMkLst>
          <pc:docMk/>
          <pc:sldMk cId="733004115" sldId="615"/>
        </pc:sldMkLst>
        <pc:spChg chg="mod">
          <ac:chgData name="Jinhong Brejnholt (JINB)" userId="b8219c71-9da7-4a12-aded-a071d88b9102" providerId="ADAL" clId="{D241EAA8-06FA-42B7-AF17-7FF6EA3FA49C}" dt="2024-05-18T20:25:13.631" v="4156" actId="27636"/>
          <ac:spMkLst>
            <pc:docMk/>
            <pc:sldMk cId="733004115" sldId="615"/>
            <ac:spMk id="5" creationId="{71F69E1F-98AA-5377-6A2A-AE01A7D03A71}"/>
          </ac:spMkLst>
        </pc:spChg>
        <pc:spChg chg="del">
          <ac:chgData name="Jinhong Brejnholt (JINB)" userId="b8219c71-9da7-4a12-aded-a071d88b9102" providerId="ADAL" clId="{D241EAA8-06FA-42B7-AF17-7FF6EA3FA49C}" dt="2024-05-18T20:25:28.187" v="4157" actId="478"/>
          <ac:spMkLst>
            <pc:docMk/>
            <pc:sldMk cId="733004115" sldId="615"/>
            <ac:spMk id="7" creationId="{D5FB72AD-B8F4-E6C5-373A-8E7DB2D2CBC2}"/>
          </ac:spMkLst>
        </pc:spChg>
      </pc:sldChg>
      <pc:sldChg chg="addSp delSp modSp new del mod setBg">
        <pc:chgData name="Jinhong Brejnholt (JINB)" userId="b8219c71-9da7-4a12-aded-a071d88b9102" providerId="ADAL" clId="{D241EAA8-06FA-42B7-AF17-7FF6EA3FA49C}" dt="2024-05-02T08:36:09.477" v="159" actId="47"/>
        <pc:sldMkLst>
          <pc:docMk/>
          <pc:sldMk cId="1740974248" sldId="615"/>
        </pc:sldMkLst>
        <pc:spChg chg="mod ord">
          <ac:chgData name="Jinhong Brejnholt (JINB)" userId="b8219c71-9da7-4a12-aded-a071d88b9102" providerId="ADAL" clId="{D241EAA8-06FA-42B7-AF17-7FF6EA3FA49C}" dt="2024-05-02T08:34:02.491" v="158" actId="26606"/>
          <ac:spMkLst>
            <pc:docMk/>
            <pc:sldMk cId="1740974248" sldId="615"/>
            <ac:spMk id="2" creationId="{6AC3C321-B896-F5CE-45B2-B96416F99F47}"/>
          </ac:spMkLst>
        </pc:spChg>
        <pc:spChg chg="del">
          <ac:chgData name="Jinhong Brejnholt (JINB)" userId="b8219c71-9da7-4a12-aded-a071d88b9102" providerId="ADAL" clId="{D241EAA8-06FA-42B7-AF17-7FF6EA3FA49C}" dt="2024-05-02T08:31:42.194" v="100"/>
          <ac:spMkLst>
            <pc:docMk/>
            <pc:sldMk cId="1740974248" sldId="615"/>
            <ac:spMk id="3" creationId="{AFDE1441-8355-EC28-889E-2F5B80B081AA}"/>
          </ac:spMkLst>
        </pc:spChg>
        <pc:spChg chg="add mod ord">
          <ac:chgData name="Jinhong Brejnholt (JINB)" userId="b8219c71-9da7-4a12-aded-a071d88b9102" providerId="ADAL" clId="{D241EAA8-06FA-42B7-AF17-7FF6EA3FA49C}" dt="2024-05-02T08:34:02.491" v="158" actId="26606"/>
          <ac:spMkLst>
            <pc:docMk/>
            <pc:sldMk cId="1740974248" sldId="615"/>
            <ac:spMk id="4" creationId="{9F827F06-E777-3F85-259F-AA787E293379}"/>
          </ac:spMkLst>
        </pc:spChg>
        <pc:spChg chg="add del">
          <ac:chgData name="Jinhong Brejnholt (JINB)" userId="b8219c71-9da7-4a12-aded-a071d88b9102" providerId="ADAL" clId="{D241EAA8-06FA-42B7-AF17-7FF6EA3FA49C}" dt="2024-05-02T08:33:59.343" v="149" actId="26606"/>
          <ac:spMkLst>
            <pc:docMk/>
            <pc:sldMk cId="1740974248" sldId="615"/>
            <ac:spMk id="2057" creationId="{F0087D53-9295-4463-AAE4-D5C626046E9F}"/>
          </ac:spMkLst>
        </pc:spChg>
        <pc:spChg chg="add del">
          <ac:chgData name="Jinhong Brejnholt (JINB)" userId="b8219c71-9da7-4a12-aded-a071d88b9102" providerId="ADAL" clId="{D241EAA8-06FA-42B7-AF17-7FF6EA3FA49C}" dt="2024-05-02T08:33:59.343" v="149" actId="26606"/>
          <ac:spMkLst>
            <pc:docMk/>
            <pc:sldMk cId="1740974248" sldId="615"/>
            <ac:spMk id="2059" creationId="{D6A9C53F-5F90-40A5-8C85-5412D39C8C68}"/>
          </ac:spMkLst>
        </pc:spChg>
        <pc:spChg chg="add del">
          <ac:chgData name="Jinhong Brejnholt (JINB)" userId="b8219c71-9da7-4a12-aded-a071d88b9102" providerId="ADAL" clId="{D241EAA8-06FA-42B7-AF17-7FF6EA3FA49C}" dt="2024-05-02T08:34:00.757" v="151" actId="26606"/>
          <ac:spMkLst>
            <pc:docMk/>
            <pc:sldMk cId="1740974248" sldId="615"/>
            <ac:spMk id="2061" creationId="{9D768B77-8742-43A0-AF16-6AC4D378E482}"/>
          </ac:spMkLst>
        </pc:spChg>
        <pc:spChg chg="add del">
          <ac:chgData name="Jinhong Brejnholt (JINB)" userId="b8219c71-9da7-4a12-aded-a071d88b9102" providerId="ADAL" clId="{D241EAA8-06FA-42B7-AF17-7FF6EA3FA49C}" dt="2024-05-02T08:34:00.757" v="151" actId="26606"/>
          <ac:spMkLst>
            <pc:docMk/>
            <pc:sldMk cId="1740974248" sldId="615"/>
            <ac:spMk id="2062" creationId="{48B13CA8-CBEA-4805-955D-CEBE32236560}"/>
          </ac:spMkLst>
        </pc:spChg>
        <pc:spChg chg="add del">
          <ac:chgData name="Jinhong Brejnholt (JINB)" userId="b8219c71-9da7-4a12-aded-a071d88b9102" providerId="ADAL" clId="{D241EAA8-06FA-42B7-AF17-7FF6EA3FA49C}" dt="2024-05-02T08:34:02.486" v="157" actId="26606"/>
          <ac:spMkLst>
            <pc:docMk/>
            <pc:sldMk cId="1740974248" sldId="615"/>
            <ac:spMk id="2063" creationId="{15F33878-D502-4FFA-8ACE-F2AECDB2A23F}"/>
          </ac:spMkLst>
        </pc:spChg>
        <pc:spChg chg="add del">
          <ac:chgData name="Jinhong Brejnholt (JINB)" userId="b8219c71-9da7-4a12-aded-a071d88b9102" providerId="ADAL" clId="{D241EAA8-06FA-42B7-AF17-7FF6EA3FA49C}" dt="2024-05-02T08:34:01.398" v="153" actId="26606"/>
          <ac:spMkLst>
            <pc:docMk/>
            <pc:sldMk cId="1740974248" sldId="615"/>
            <ac:spMk id="2064" creationId="{F0087D53-9295-4463-AAE4-D5C626046E9F}"/>
          </ac:spMkLst>
        </pc:spChg>
        <pc:spChg chg="add del">
          <ac:chgData name="Jinhong Brejnholt (JINB)" userId="b8219c71-9da7-4a12-aded-a071d88b9102" providerId="ADAL" clId="{D241EAA8-06FA-42B7-AF17-7FF6EA3FA49C}" dt="2024-05-02T08:34:01.398" v="153" actId="26606"/>
          <ac:spMkLst>
            <pc:docMk/>
            <pc:sldMk cId="1740974248" sldId="615"/>
            <ac:spMk id="2065" creationId="{D6A9C53F-5F90-40A5-8C85-5412D39C8C68}"/>
          </ac:spMkLst>
        </pc:spChg>
        <pc:spChg chg="add del">
          <ac:chgData name="Jinhong Brejnholt (JINB)" userId="b8219c71-9da7-4a12-aded-a071d88b9102" providerId="ADAL" clId="{D241EAA8-06FA-42B7-AF17-7FF6EA3FA49C}" dt="2024-05-02T08:34:02.486" v="157" actId="26606"/>
          <ac:spMkLst>
            <pc:docMk/>
            <pc:sldMk cId="1740974248" sldId="615"/>
            <ac:spMk id="2070" creationId="{FFCDD23B-75C8-427B-BD08-53C8156CD7CD}"/>
          </ac:spMkLst>
        </pc:spChg>
        <pc:spChg chg="add del">
          <ac:chgData name="Jinhong Brejnholt (JINB)" userId="b8219c71-9da7-4a12-aded-a071d88b9102" providerId="ADAL" clId="{D241EAA8-06FA-42B7-AF17-7FF6EA3FA49C}" dt="2024-05-02T08:34:02.486" v="157" actId="26606"/>
          <ac:spMkLst>
            <pc:docMk/>
            <pc:sldMk cId="1740974248" sldId="615"/>
            <ac:spMk id="2071" creationId="{AFFC87AC-C919-4FE5-BAC3-39509E001152}"/>
          </ac:spMkLst>
        </pc:spChg>
        <pc:spChg chg="add del">
          <ac:chgData name="Jinhong Brejnholt (JINB)" userId="b8219c71-9da7-4a12-aded-a071d88b9102" providerId="ADAL" clId="{D241EAA8-06FA-42B7-AF17-7FF6EA3FA49C}" dt="2024-05-02T08:34:02.486" v="157" actId="26606"/>
          <ac:spMkLst>
            <pc:docMk/>
            <pc:sldMk cId="1740974248" sldId="615"/>
            <ac:spMk id="2072"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4" creationId="{2151139A-886F-4B97-8815-729AD3831BBD}"/>
          </ac:spMkLst>
        </pc:spChg>
        <pc:spChg chg="add">
          <ac:chgData name="Jinhong Brejnholt (JINB)" userId="b8219c71-9da7-4a12-aded-a071d88b9102" providerId="ADAL" clId="{D241EAA8-06FA-42B7-AF17-7FF6EA3FA49C}" dt="2024-05-02T08:34:02.491" v="158" actId="26606"/>
          <ac:spMkLst>
            <pc:docMk/>
            <pc:sldMk cId="1740974248" sldId="615"/>
            <ac:spMk id="2075" creationId="{AB5E08C4-8CDD-4623-A5B8-E998C6DEE3B7}"/>
          </ac:spMkLst>
        </pc:spChg>
        <pc:spChg chg="add">
          <ac:chgData name="Jinhong Brejnholt (JINB)" userId="b8219c71-9da7-4a12-aded-a071d88b9102" providerId="ADAL" clId="{D241EAA8-06FA-42B7-AF17-7FF6EA3FA49C}" dt="2024-05-02T08:34:02.491" v="158" actId="26606"/>
          <ac:spMkLst>
            <pc:docMk/>
            <pc:sldMk cId="1740974248" sldId="615"/>
            <ac:spMk id="2076" creationId="{15F33878-D502-4FFA-8ACE-F2AECDB2A23F}"/>
          </ac:spMkLst>
        </pc:spChg>
        <pc:spChg chg="add">
          <ac:chgData name="Jinhong Brejnholt (JINB)" userId="b8219c71-9da7-4a12-aded-a071d88b9102" providerId="ADAL" clId="{D241EAA8-06FA-42B7-AF17-7FF6EA3FA49C}" dt="2024-05-02T08:34:02.491" v="158" actId="26606"/>
          <ac:spMkLst>
            <pc:docMk/>
            <pc:sldMk cId="1740974248" sldId="615"/>
            <ac:spMk id="2077" creationId="{D3539FEE-81D3-4406-802E-60B20B16F4F6}"/>
          </ac:spMkLst>
        </pc:spChg>
        <pc:spChg chg="add">
          <ac:chgData name="Jinhong Brejnholt (JINB)" userId="b8219c71-9da7-4a12-aded-a071d88b9102" providerId="ADAL" clId="{D241EAA8-06FA-42B7-AF17-7FF6EA3FA49C}" dt="2024-05-02T08:34:02.491" v="158" actId="26606"/>
          <ac:spMkLst>
            <pc:docMk/>
            <pc:sldMk cId="1740974248" sldId="615"/>
            <ac:spMk id="2078" creationId="{DC701763-729E-462F-A5A8-E0DEFEB1E2E4}"/>
          </ac:spMkLst>
        </pc:spChg>
        <pc:grpChg chg="add del">
          <ac:chgData name="Jinhong Brejnholt (JINB)" userId="b8219c71-9da7-4a12-aded-a071d88b9102" providerId="ADAL" clId="{D241EAA8-06FA-42B7-AF17-7FF6EA3FA49C}" dt="2024-05-02T08:34:01.832" v="155" actId="26606"/>
          <ac:grpSpMkLst>
            <pc:docMk/>
            <pc:sldMk cId="1740974248" sldId="615"/>
            <ac:grpSpMk id="2067" creationId="{3B337C2F-F4B9-764C-45E5-86A1306E17C7}"/>
          </ac:grpSpMkLst>
        </pc:grpChg>
        <pc:picChg chg="add mod ord">
          <ac:chgData name="Jinhong Brejnholt (JINB)" userId="b8219c71-9da7-4a12-aded-a071d88b9102" providerId="ADAL" clId="{D241EAA8-06FA-42B7-AF17-7FF6EA3FA49C}" dt="2024-05-02T08:34:02.491" v="158" actId="26606"/>
          <ac:picMkLst>
            <pc:docMk/>
            <pc:sldMk cId="1740974248" sldId="615"/>
            <ac:picMk id="2050" creationId="{91E3472F-5A19-2D69-2FA1-17DF0E0F6A5C}"/>
          </ac:picMkLst>
        </pc:picChg>
        <pc:picChg chg="add mod ord">
          <ac:chgData name="Jinhong Brejnholt (JINB)" userId="b8219c71-9da7-4a12-aded-a071d88b9102" providerId="ADAL" clId="{D241EAA8-06FA-42B7-AF17-7FF6EA3FA49C}" dt="2024-05-02T08:34:02.491" v="158" actId="26606"/>
          <ac:picMkLst>
            <pc:docMk/>
            <pc:sldMk cId="1740974248" sldId="615"/>
            <ac:picMk id="2052" creationId="{29BA0465-2D6F-D33E-B6E1-E1CF71C058D3}"/>
          </ac:picMkLst>
        </pc:picChg>
      </pc:sldChg>
      <pc:sldChg chg="modSp new del mod">
        <pc:chgData name="Jinhong Brejnholt (JINB)" userId="b8219c71-9da7-4a12-aded-a071d88b9102" providerId="ADAL" clId="{D241EAA8-06FA-42B7-AF17-7FF6EA3FA49C}" dt="2024-05-16T18:49:23.323" v="3421" actId="47"/>
        <pc:sldMkLst>
          <pc:docMk/>
          <pc:sldMk cId="3102169649" sldId="615"/>
        </pc:sldMkLst>
        <pc:spChg chg="mod">
          <ac:chgData name="Jinhong Brejnholt (JINB)" userId="b8219c71-9da7-4a12-aded-a071d88b9102" providerId="ADAL" clId="{D241EAA8-06FA-42B7-AF17-7FF6EA3FA49C}" dt="2024-05-06T19:06:52.524" v="162"/>
          <ac:spMkLst>
            <pc:docMk/>
            <pc:sldMk cId="3102169649" sldId="615"/>
            <ac:spMk id="2" creationId="{260580C3-9578-CE63-DF6D-BE54FA844D10}"/>
          </ac:spMkLst>
        </pc:spChg>
        <pc:spChg chg="mod">
          <ac:chgData name="Jinhong Brejnholt (JINB)" userId="b8219c71-9da7-4a12-aded-a071d88b9102" providerId="ADAL" clId="{D241EAA8-06FA-42B7-AF17-7FF6EA3FA49C}" dt="2024-05-06T19:07:08.517" v="164" actId="5793"/>
          <ac:spMkLst>
            <pc:docMk/>
            <pc:sldMk cId="3102169649" sldId="615"/>
            <ac:spMk id="3" creationId="{89551756-E80B-DDCE-FCF8-A98FD110F911}"/>
          </ac:spMkLst>
        </pc:spChg>
      </pc:sldChg>
      <pc:sldChg chg="addSp delSp modSp new del mod setBg">
        <pc:chgData name="Jinhong Brejnholt (JINB)" userId="b8219c71-9da7-4a12-aded-a071d88b9102" providerId="ADAL" clId="{D241EAA8-06FA-42B7-AF17-7FF6EA3FA49C}" dt="2024-05-16T18:49:22.104" v="3420" actId="47"/>
        <pc:sldMkLst>
          <pc:docMk/>
          <pc:sldMk cId="434975641" sldId="616"/>
        </pc:sldMkLst>
        <pc:spChg chg="mod">
          <ac:chgData name="Jinhong Brejnholt (JINB)" userId="b8219c71-9da7-4a12-aded-a071d88b9102" providerId="ADAL" clId="{D241EAA8-06FA-42B7-AF17-7FF6EA3FA49C}" dt="2024-05-06T19:22:34.986" v="168" actId="26606"/>
          <ac:spMkLst>
            <pc:docMk/>
            <pc:sldMk cId="434975641" sldId="616"/>
            <ac:spMk id="2" creationId="{650CC3E9-F05A-8B85-1465-ED4C739CB359}"/>
          </ac:spMkLst>
        </pc:spChg>
        <pc:spChg chg="del">
          <ac:chgData name="Jinhong Brejnholt (JINB)" userId="b8219c71-9da7-4a12-aded-a071d88b9102" providerId="ADAL" clId="{D241EAA8-06FA-42B7-AF17-7FF6EA3FA49C}" dt="2024-05-06T19:22:34.986" v="168" actId="26606"/>
          <ac:spMkLst>
            <pc:docMk/>
            <pc:sldMk cId="434975641" sldId="616"/>
            <ac:spMk id="3" creationId="{525D32E4-55AF-D976-6F59-390308834767}"/>
          </ac:spMkLst>
        </pc:spChg>
        <pc:spChg chg="add">
          <ac:chgData name="Jinhong Brejnholt (JINB)" userId="b8219c71-9da7-4a12-aded-a071d88b9102" providerId="ADAL" clId="{D241EAA8-06FA-42B7-AF17-7FF6EA3FA49C}" dt="2024-05-06T19:22:34.986" v="168" actId="26606"/>
          <ac:spMkLst>
            <pc:docMk/>
            <pc:sldMk cId="434975641" sldId="616"/>
            <ac:spMk id="10" creationId="{D4771268-CB57-404A-9271-370EB28F6090}"/>
          </ac:spMkLst>
        </pc:spChg>
        <pc:picChg chg="add mod">
          <ac:chgData name="Jinhong Brejnholt (JINB)" userId="b8219c71-9da7-4a12-aded-a071d88b9102" providerId="ADAL" clId="{D241EAA8-06FA-42B7-AF17-7FF6EA3FA49C}" dt="2024-05-06T19:22:34.986" v="168" actId="26606"/>
          <ac:picMkLst>
            <pc:docMk/>
            <pc:sldMk cId="434975641" sldId="616"/>
            <ac:picMk id="5" creationId="{4CA3301C-B4AE-8DF2-AA5E-40BA74685BDB}"/>
          </ac:picMkLst>
        </pc:picChg>
      </pc:sldChg>
      <pc:sldChg chg="modSp new del mod">
        <pc:chgData name="Jinhong Brejnholt (JINB)" userId="b8219c71-9da7-4a12-aded-a071d88b9102" providerId="ADAL" clId="{D241EAA8-06FA-42B7-AF17-7FF6EA3FA49C}" dt="2024-05-06T19:03:29.087" v="160" actId="47"/>
        <pc:sldMkLst>
          <pc:docMk/>
          <pc:sldMk cId="665450864" sldId="616"/>
        </pc:sldMkLst>
        <pc:spChg chg="mod">
          <ac:chgData name="Jinhong Brejnholt (JINB)" userId="b8219c71-9da7-4a12-aded-a071d88b9102" providerId="ADAL" clId="{D241EAA8-06FA-42B7-AF17-7FF6EA3FA49C}" dt="2024-05-02T08:32:24.252" v="115" actId="20577"/>
          <ac:spMkLst>
            <pc:docMk/>
            <pc:sldMk cId="665450864" sldId="616"/>
            <ac:spMk id="3" creationId="{1B9F6C33-9436-7CDA-6A1F-671FB19A6CB8}"/>
          </ac:spMkLst>
        </pc:spChg>
      </pc:sldChg>
      <pc:sldChg chg="addSp modSp new add del mod ord setBg modNotesTx">
        <pc:chgData name="Jinhong Brejnholt (JINB)" userId="b8219c71-9da7-4a12-aded-a071d88b9102" providerId="ADAL" clId="{D241EAA8-06FA-42B7-AF17-7FF6EA3FA49C}" dt="2024-05-11T19:21:51.863" v="755" actId="2696"/>
        <pc:sldMkLst>
          <pc:docMk/>
          <pc:sldMk cId="1535291579" sldId="617"/>
        </pc:sldMkLst>
        <pc:spChg chg="mod">
          <ac:chgData name="Jinhong Brejnholt (JINB)" userId="b8219c71-9da7-4a12-aded-a071d88b9102" providerId="ADAL" clId="{D241EAA8-06FA-42B7-AF17-7FF6EA3FA49C}" dt="2024-05-06T19:32:35.627" v="225" actId="26606"/>
          <ac:spMkLst>
            <pc:docMk/>
            <pc:sldMk cId="1535291579" sldId="617"/>
            <ac:spMk id="2" creationId="{8560D814-E3E7-CAA4-18EF-5DE8133B2A85}"/>
          </ac:spMkLst>
        </pc:spChg>
        <pc:spChg chg="mod">
          <ac:chgData name="Jinhong Brejnholt (JINB)" userId="b8219c71-9da7-4a12-aded-a071d88b9102" providerId="ADAL" clId="{D241EAA8-06FA-42B7-AF17-7FF6EA3FA49C}" dt="2024-05-06T19:32:35.627" v="225" actId="26606"/>
          <ac:spMkLst>
            <pc:docMk/>
            <pc:sldMk cId="1535291579" sldId="617"/>
            <ac:spMk id="3" creationId="{AC10A26B-4D80-C2ED-4332-767C8AEFEC1A}"/>
          </ac:spMkLst>
        </pc:spChg>
        <pc:spChg chg="add">
          <ac:chgData name="Jinhong Brejnholt (JINB)" userId="b8219c71-9da7-4a12-aded-a071d88b9102" providerId="ADAL" clId="{D241EAA8-06FA-42B7-AF17-7FF6EA3FA49C}" dt="2024-05-06T19:32:35.627" v="225" actId="26606"/>
          <ac:spMkLst>
            <pc:docMk/>
            <pc:sldMk cId="1535291579" sldId="617"/>
            <ac:spMk id="8" creationId="{B6CDA21F-E7AF-4C75-8395-33F58D5B0E45}"/>
          </ac:spMkLst>
        </pc:spChg>
        <pc:spChg chg="add">
          <ac:chgData name="Jinhong Brejnholt (JINB)" userId="b8219c71-9da7-4a12-aded-a071d88b9102" providerId="ADAL" clId="{D241EAA8-06FA-42B7-AF17-7FF6EA3FA49C}" dt="2024-05-06T19:32:35.627" v="225" actId="26606"/>
          <ac:spMkLst>
            <pc:docMk/>
            <pc:sldMk cId="1535291579" sldId="617"/>
            <ac:spMk id="15" creationId="{D5B0017B-2ECA-49AF-B397-DC140825DF8D}"/>
          </ac:spMkLst>
        </pc:spChg>
        <pc:grpChg chg="add">
          <ac:chgData name="Jinhong Brejnholt (JINB)" userId="b8219c71-9da7-4a12-aded-a071d88b9102" providerId="ADAL" clId="{D241EAA8-06FA-42B7-AF17-7FF6EA3FA49C}" dt="2024-05-06T19:32:35.627" v="225" actId="26606"/>
          <ac:grpSpMkLst>
            <pc:docMk/>
            <pc:sldMk cId="1535291579" sldId="617"/>
            <ac:grpSpMk id="10" creationId="{AE1C45F0-260A-458C-96ED-C1F6D2151219}"/>
          </ac:grpSpMkLst>
        </pc:grpChg>
        <pc:cxnChg chg="add">
          <ac:chgData name="Jinhong Brejnholt (JINB)" userId="b8219c71-9da7-4a12-aded-a071d88b9102" providerId="ADAL" clId="{D241EAA8-06FA-42B7-AF17-7FF6EA3FA49C}" dt="2024-05-06T19:32:35.627" v="225" actId="26606"/>
          <ac:cxnSpMkLst>
            <pc:docMk/>
            <pc:sldMk cId="1535291579" sldId="617"/>
            <ac:cxnSpMk id="17" creationId="{6CF1BAF6-AD41-4082-B212-8A1F9A2E8779}"/>
          </ac:cxnSpMkLst>
        </pc:cxnChg>
      </pc:sldChg>
      <pc:sldChg chg="addSp delSp modSp add del mod ord setBg delDesignElem">
        <pc:chgData name="Jinhong Brejnholt (JINB)" userId="b8219c71-9da7-4a12-aded-a071d88b9102" providerId="ADAL" clId="{D241EAA8-06FA-42B7-AF17-7FF6EA3FA49C}" dt="2024-05-16T18:18:12.907" v="2800" actId="20577"/>
        <pc:sldMkLst>
          <pc:docMk/>
          <pc:sldMk cId="3385296472" sldId="617"/>
        </pc:sldMkLst>
        <pc:spChg chg="mod">
          <ac:chgData name="Jinhong Brejnholt (JINB)" userId="b8219c71-9da7-4a12-aded-a071d88b9102" providerId="ADAL" clId="{D241EAA8-06FA-42B7-AF17-7FF6EA3FA49C}" dt="2024-05-15T12:37:50.943" v="2597" actId="26606"/>
          <ac:spMkLst>
            <pc:docMk/>
            <pc:sldMk cId="3385296472" sldId="617"/>
            <ac:spMk id="2" creationId="{8560D814-E3E7-CAA4-18EF-5DE8133B2A85}"/>
          </ac:spMkLst>
        </pc:spChg>
        <pc:spChg chg="mod ord">
          <ac:chgData name="Jinhong Brejnholt (JINB)" userId="b8219c71-9da7-4a12-aded-a071d88b9102" providerId="ADAL" clId="{D241EAA8-06FA-42B7-AF17-7FF6EA3FA49C}" dt="2024-05-16T18:18:12.907" v="2800" actId="20577"/>
          <ac:spMkLst>
            <pc:docMk/>
            <pc:sldMk cId="3385296472" sldId="617"/>
            <ac:spMk id="3" creationId="{AC10A26B-4D80-C2ED-4332-767C8AEFEC1A}"/>
          </ac:spMkLst>
        </pc:spChg>
        <pc:spChg chg="del">
          <ac:chgData name="Jinhong Brejnholt (JINB)" userId="b8219c71-9da7-4a12-aded-a071d88b9102" providerId="ADAL" clId="{D241EAA8-06FA-42B7-AF17-7FF6EA3FA49C}" dt="2024-05-11T19:21:57.605" v="757"/>
          <ac:spMkLst>
            <pc:docMk/>
            <pc:sldMk cId="3385296472" sldId="617"/>
            <ac:spMk id="8" creationId="{B6CDA21F-E7AF-4C75-8395-33F58D5B0E45}"/>
          </ac:spMkLst>
        </pc:spChg>
        <pc:spChg chg="add del">
          <ac:chgData name="Jinhong Brejnholt (JINB)" userId="b8219c71-9da7-4a12-aded-a071d88b9102" providerId="ADAL" clId="{D241EAA8-06FA-42B7-AF17-7FF6EA3FA49C}" dt="2024-05-11T19:29:11.996" v="761" actId="26606"/>
          <ac:spMkLst>
            <pc:docMk/>
            <pc:sldMk cId="3385296472" sldId="617"/>
            <ac:spMk id="12" creationId="{5D7F64A8-D625-4F61-A290-B499BB62ACFF}"/>
          </ac:spMkLst>
        </pc:spChg>
        <pc:spChg chg="add del">
          <ac:chgData name="Jinhong Brejnholt (JINB)" userId="b8219c71-9da7-4a12-aded-a071d88b9102" providerId="ADAL" clId="{D241EAA8-06FA-42B7-AF17-7FF6EA3FA49C}" dt="2024-05-11T19:29:11.981" v="760" actId="26606"/>
          <ac:spMkLst>
            <pc:docMk/>
            <pc:sldMk cId="3385296472" sldId="617"/>
            <ac:spMk id="14" creationId="{22587ECF-85E9-4393-9D87-8EB6F3F6C208}"/>
          </ac:spMkLst>
        </pc:spChg>
        <pc:spChg chg="del">
          <ac:chgData name="Jinhong Brejnholt (JINB)" userId="b8219c71-9da7-4a12-aded-a071d88b9102" providerId="ADAL" clId="{D241EAA8-06FA-42B7-AF17-7FF6EA3FA49C}" dt="2024-05-11T19:21:57.605" v="757"/>
          <ac:spMkLst>
            <pc:docMk/>
            <pc:sldMk cId="3385296472" sldId="617"/>
            <ac:spMk id="15" creationId="{D5B0017B-2ECA-49AF-B397-DC140825DF8D}"/>
          </ac:spMkLst>
        </pc:spChg>
        <pc:spChg chg="add del">
          <ac:chgData name="Jinhong Brejnholt (JINB)" userId="b8219c71-9da7-4a12-aded-a071d88b9102" providerId="ADAL" clId="{D241EAA8-06FA-42B7-AF17-7FF6EA3FA49C}" dt="2024-05-15T12:37:50.943" v="2597" actId="26606"/>
          <ac:spMkLst>
            <pc:docMk/>
            <pc:sldMk cId="3385296472" sldId="617"/>
            <ac:spMk id="16" creationId="{3346177D-ADC4-4968-B747-5CFCD390B5B9}"/>
          </ac:spMkLst>
        </pc:spChg>
        <pc:spChg chg="add del">
          <ac:chgData name="Jinhong Brejnholt (JINB)" userId="b8219c71-9da7-4a12-aded-a071d88b9102" providerId="ADAL" clId="{D241EAA8-06FA-42B7-AF17-7FF6EA3FA49C}" dt="2024-05-15T12:37:50.943" v="2597" actId="26606"/>
          <ac:spMkLst>
            <pc:docMk/>
            <pc:sldMk cId="3385296472" sldId="617"/>
            <ac:spMk id="19" creationId="{0844A943-BF79-4FEA-ABB1-3BD54D236606}"/>
          </ac:spMkLst>
        </pc:spChg>
        <pc:spChg chg="add del">
          <ac:chgData name="Jinhong Brejnholt (JINB)" userId="b8219c71-9da7-4a12-aded-a071d88b9102" providerId="ADAL" clId="{D241EAA8-06FA-42B7-AF17-7FF6EA3FA49C}" dt="2024-05-15T12:37:50.943" v="2597" actId="26606"/>
          <ac:spMkLst>
            <pc:docMk/>
            <pc:sldMk cId="3385296472" sldId="617"/>
            <ac:spMk id="21" creationId="{6437CC72-F4A8-4DC3-AFAB-D22C482C8100}"/>
          </ac:spMkLst>
        </pc:spChg>
        <pc:spChg chg="add">
          <ac:chgData name="Jinhong Brejnholt (JINB)" userId="b8219c71-9da7-4a12-aded-a071d88b9102" providerId="ADAL" clId="{D241EAA8-06FA-42B7-AF17-7FF6EA3FA49C}" dt="2024-05-15T12:37:50.943" v="2597" actId="26606"/>
          <ac:spMkLst>
            <pc:docMk/>
            <pc:sldMk cId="3385296472" sldId="617"/>
            <ac:spMk id="13316" creationId="{04812C46-200A-4DEB-A05E-3ED6C68C2387}"/>
          </ac:spMkLst>
        </pc:spChg>
        <pc:spChg chg="add">
          <ac:chgData name="Jinhong Brejnholt (JINB)" userId="b8219c71-9da7-4a12-aded-a071d88b9102" providerId="ADAL" clId="{D241EAA8-06FA-42B7-AF17-7FF6EA3FA49C}" dt="2024-05-15T12:37:50.943" v="2597" actId="26606"/>
          <ac:spMkLst>
            <pc:docMk/>
            <pc:sldMk cId="3385296472" sldId="617"/>
            <ac:spMk id="13317" creationId="{D1EA859B-E555-4109-94F3-6700E046E008}"/>
          </ac:spMkLst>
        </pc:spChg>
        <pc:spChg chg="add del">
          <ac:chgData name="Jinhong Brejnholt (JINB)" userId="b8219c71-9da7-4a12-aded-a071d88b9102" providerId="ADAL" clId="{D241EAA8-06FA-42B7-AF17-7FF6EA3FA49C}" dt="2024-05-15T12:37:17.261" v="2585" actId="26606"/>
          <ac:spMkLst>
            <pc:docMk/>
            <pc:sldMk cId="3385296472" sldId="617"/>
            <ac:spMk id="13319" creationId="{C0A1ED06-4733-4020-9C60-81D4D801408D}"/>
          </ac:spMkLst>
        </pc:spChg>
        <pc:spChg chg="add del">
          <ac:chgData name="Jinhong Brejnholt (JINB)" userId="b8219c71-9da7-4a12-aded-a071d88b9102" providerId="ADAL" clId="{D241EAA8-06FA-42B7-AF17-7FF6EA3FA49C}" dt="2024-05-15T12:37:17.261" v="2585" actId="26606"/>
          <ac:spMkLst>
            <pc:docMk/>
            <pc:sldMk cId="3385296472" sldId="617"/>
            <ac:spMk id="13321" creationId="{B0CA3509-3AF9-45FE-93ED-57BB5D5E8E07}"/>
          </ac:spMkLst>
        </pc:spChg>
        <pc:spChg chg="add del">
          <ac:chgData name="Jinhong Brejnholt (JINB)" userId="b8219c71-9da7-4a12-aded-a071d88b9102" providerId="ADAL" clId="{D241EAA8-06FA-42B7-AF17-7FF6EA3FA49C}" dt="2024-05-15T12:37:19.204" v="2587" actId="26606"/>
          <ac:spMkLst>
            <pc:docMk/>
            <pc:sldMk cId="3385296472" sldId="617"/>
            <ac:spMk id="13323" creationId="{08C9B587-E65E-4B52-B37C-ABEBB6E87928}"/>
          </ac:spMkLst>
        </pc:spChg>
        <pc:spChg chg="add del">
          <ac:chgData name="Jinhong Brejnholt (JINB)" userId="b8219c71-9da7-4a12-aded-a071d88b9102" providerId="ADAL" clId="{D241EAA8-06FA-42B7-AF17-7FF6EA3FA49C}" dt="2024-05-15T12:37:19.204" v="2587" actId="26606"/>
          <ac:spMkLst>
            <pc:docMk/>
            <pc:sldMk cId="3385296472" sldId="617"/>
            <ac:spMk id="13324" creationId="{7C432AFE-B3D2-4BFF-BF8F-96C27AFF1AC7}"/>
          </ac:spMkLst>
        </pc:spChg>
        <pc:spChg chg="add del">
          <ac:chgData name="Jinhong Brejnholt (JINB)" userId="b8219c71-9da7-4a12-aded-a071d88b9102" providerId="ADAL" clId="{D241EAA8-06FA-42B7-AF17-7FF6EA3FA49C}" dt="2024-05-15T12:37:19.204" v="2587" actId="26606"/>
          <ac:spMkLst>
            <pc:docMk/>
            <pc:sldMk cId="3385296472" sldId="617"/>
            <ac:spMk id="13325" creationId="{AF2F604E-43BE-4DC3-B983-E071523364F8}"/>
          </ac:spMkLst>
        </pc:spChg>
        <pc:spChg chg="add del">
          <ac:chgData name="Jinhong Brejnholt (JINB)" userId="b8219c71-9da7-4a12-aded-a071d88b9102" providerId="ADAL" clId="{D241EAA8-06FA-42B7-AF17-7FF6EA3FA49C}" dt="2024-05-15T12:37:21.361" v="2589" actId="26606"/>
          <ac:spMkLst>
            <pc:docMk/>
            <pc:sldMk cId="3385296472" sldId="617"/>
            <ac:spMk id="13327" creationId="{1BF4DD63-CE83-4A2A-994E-8598C22E6FCF}"/>
          </ac:spMkLst>
        </pc:spChg>
        <pc:spChg chg="add del">
          <ac:chgData name="Jinhong Brejnholt (JINB)" userId="b8219c71-9da7-4a12-aded-a071d88b9102" providerId="ADAL" clId="{D241EAA8-06FA-42B7-AF17-7FF6EA3FA49C}" dt="2024-05-15T12:37:21.361" v="2589" actId="26606"/>
          <ac:spMkLst>
            <pc:docMk/>
            <pc:sldMk cId="3385296472" sldId="617"/>
            <ac:spMk id="13328" creationId="{127393A7-D6DA-410B-8699-AA56B57BF7BA}"/>
          </ac:spMkLst>
        </pc:spChg>
        <pc:spChg chg="add del">
          <ac:chgData name="Jinhong Brejnholt (JINB)" userId="b8219c71-9da7-4a12-aded-a071d88b9102" providerId="ADAL" clId="{D241EAA8-06FA-42B7-AF17-7FF6EA3FA49C}" dt="2024-05-15T12:37:21.361" v="2589" actId="26606"/>
          <ac:spMkLst>
            <pc:docMk/>
            <pc:sldMk cId="3385296472" sldId="617"/>
            <ac:spMk id="13329" creationId="{8EC44C88-69E3-42EE-86E8-9B45F712B769}"/>
          </ac:spMkLst>
        </pc:spChg>
        <pc:grpChg chg="del">
          <ac:chgData name="Jinhong Brejnholt (JINB)" userId="b8219c71-9da7-4a12-aded-a071d88b9102" providerId="ADAL" clId="{D241EAA8-06FA-42B7-AF17-7FF6EA3FA49C}" dt="2024-05-11T19:21:57.605" v="757"/>
          <ac:grpSpMkLst>
            <pc:docMk/>
            <pc:sldMk cId="3385296472" sldId="617"/>
            <ac:grpSpMk id="10" creationId="{AE1C45F0-260A-458C-96ED-C1F6D2151219}"/>
          </ac:grpSpMkLst>
        </pc:grpChg>
        <pc:picChg chg="add del mod ord">
          <ac:chgData name="Jinhong Brejnholt (JINB)" userId="b8219c71-9da7-4a12-aded-a071d88b9102" providerId="ADAL" clId="{D241EAA8-06FA-42B7-AF17-7FF6EA3FA49C}" dt="2024-05-15T12:36:51.414" v="2579" actId="478"/>
          <ac:picMkLst>
            <pc:docMk/>
            <pc:sldMk cId="3385296472" sldId="617"/>
            <ac:picMk id="7" creationId="{392028FE-D268-2E85-BF78-6AA6264D8C6A}"/>
          </ac:picMkLst>
        </pc:picChg>
        <pc:picChg chg="add del">
          <ac:chgData name="Jinhong Brejnholt (JINB)" userId="b8219c71-9da7-4a12-aded-a071d88b9102" providerId="ADAL" clId="{D241EAA8-06FA-42B7-AF17-7FF6EA3FA49C}" dt="2024-05-11T19:29:11.996" v="761" actId="26606"/>
          <ac:picMkLst>
            <pc:docMk/>
            <pc:sldMk cId="3385296472" sldId="617"/>
            <ac:picMk id="9" creationId="{EE531F72-31F3-4EEE-9562-C9FD4C0D2205}"/>
          </ac:picMkLst>
        </pc:picChg>
        <pc:picChg chg="add mod ord">
          <ac:chgData name="Jinhong Brejnholt (JINB)" userId="b8219c71-9da7-4a12-aded-a071d88b9102" providerId="ADAL" clId="{D241EAA8-06FA-42B7-AF17-7FF6EA3FA49C}" dt="2024-05-15T12:37:50.943" v="2597" actId="26606"/>
          <ac:picMkLst>
            <pc:docMk/>
            <pc:sldMk cId="3385296472" sldId="617"/>
            <ac:picMk id="13314" creationId="{85115313-E4ED-0711-9CE1-63DFE1189594}"/>
          </ac:picMkLst>
        </pc:picChg>
        <pc:cxnChg chg="del">
          <ac:chgData name="Jinhong Brejnholt (JINB)" userId="b8219c71-9da7-4a12-aded-a071d88b9102" providerId="ADAL" clId="{D241EAA8-06FA-42B7-AF17-7FF6EA3FA49C}" dt="2024-05-11T19:21:57.605" v="757"/>
          <ac:cxnSpMkLst>
            <pc:docMk/>
            <pc:sldMk cId="3385296472" sldId="617"/>
            <ac:cxnSpMk id="17" creationId="{6CF1BAF6-AD41-4082-B212-8A1F9A2E8779}"/>
          </ac:cxnSpMkLst>
        </pc:cxnChg>
      </pc:sldChg>
      <pc:sldChg chg="modSp new del mod">
        <pc:chgData name="Jinhong Brejnholt (JINB)" userId="b8219c71-9da7-4a12-aded-a071d88b9102" providerId="ADAL" clId="{D241EAA8-06FA-42B7-AF17-7FF6EA3FA49C}" dt="2024-05-16T18:49:27.744" v="3422" actId="47"/>
        <pc:sldMkLst>
          <pc:docMk/>
          <pc:sldMk cId="4081970106" sldId="618"/>
        </pc:sldMkLst>
        <pc:spChg chg="mod">
          <ac:chgData name="Jinhong Brejnholt (JINB)" userId="b8219c71-9da7-4a12-aded-a071d88b9102" providerId="ADAL" clId="{D241EAA8-06FA-42B7-AF17-7FF6EA3FA49C}" dt="2024-05-06T19:28:43.077" v="174"/>
          <ac:spMkLst>
            <pc:docMk/>
            <pc:sldMk cId="4081970106" sldId="618"/>
            <ac:spMk id="2" creationId="{731C7FB2-B3A6-A7C8-A7F1-6E616CCD8A20}"/>
          </ac:spMkLst>
        </pc:spChg>
        <pc:spChg chg="mod">
          <ac:chgData name="Jinhong Brejnholt (JINB)" userId="b8219c71-9da7-4a12-aded-a071d88b9102" providerId="ADAL" clId="{D241EAA8-06FA-42B7-AF17-7FF6EA3FA49C}" dt="2024-05-06T19:29:17.573" v="193" actId="20577"/>
          <ac:spMkLst>
            <pc:docMk/>
            <pc:sldMk cId="4081970106" sldId="618"/>
            <ac:spMk id="3" creationId="{ECC4D757-84D6-DA67-FAE4-DC3CD2F83EC4}"/>
          </ac:spMkLst>
        </pc:spChg>
      </pc:sldChg>
      <pc:sldChg chg="modSp new del mod">
        <pc:chgData name="Jinhong Brejnholt (JINB)" userId="b8219c71-9da7-4a12-aded-a071d88b9102" providerId="ADAL" clId="{D241EAA8-06FA-42B7-AF17-7FF6EA3FA49C}" dt="2024-05-16T18:49:30.151" v="3423" actId="47"/>
        <pc:sldMkLst>
          <pc:docMk/>
          <pc:sldMk cId="1853999048" sldId="619"/>
        </pc:sldMkLst>
        <pc:spChg chg="mod">
          <ac:chgData name="Jinhong Brejnholt (JINB)" userId="b8219c71-9da7-4a12-aded-a071d88b9102" providerId="ADAL" clId="{D241EAA8-06FA-42B7-AF17-7FF6EA3FA49C}" dt="2024-05-06T19:30:38.691" v="199" actId="20577"/>
          <ac:spMkLst>
            <pc:docMk/>
            <pc:sldMk cId="1853999048" sldId="619"/>
            <ac:spMk id="2" creationId="{9DBFD29C-FA6F-48DF-DAA4-EE11E9068160}"/>
          </ac:spMkLst>
        </pc:spChg>
        <pc:spChg chg="mod">
          <ac:chgData name="Jinhong Brejnholt (JINB)" userId="b8219c71-9da7-4a12-aded-a071d88b9102" providerId="ADAL" clId="{D241EAA8-06FA-42B7-AF17-7FF6EA3FA49C}" dt="2024-05-11T18:45:11.120" v="586" actId="113"/>
          <ac:spMkLst>
            <pc:docMk/>
            <pc:sldMk cId="1853999048" sldId="619"/>
            <ac:spMk id="3" creationId="{CF28C1A7-B36F-5963-F572-5640088377A4}"/>
          </ac:spMkLst>
        </pc:spChg>
      </pc:sldChg>
      <pc:sldChg chg="modSp new del mod modNotesTx">
        <pc:chgData name="Jinhong Brejnholt (JINB)" userId="b8219c71-9da7-4a12-aded-a071d88b9102" providerId="ADAL" clId="{D241EAA8-06FA-42B7-AF17-7FF6EA3FA49C}" dt="2024-05-12T19:33:24.959" v="1120" actId="47"/>
        <pc:sldMkLst>
          <pc:docMk/>
          <pc:sldMk cId="3974556407" sldId="620"/>
        </pc:sldMkLst>
        <pc:spChg chg="mod">
          <ac:chgData name="Jinhong Brejnholt (JINB)" userId="b8219c71-9da7-4a12-aded-a071d88b9102" providerId="ADAL" clId="{D241EAA8-06FA-42B7-AF17-7FF6EA3FA49C}" dt="2024-05-06T19:33:09.406" v="227"/>
          <ac:spMkLst>
            <pc:docMk/>
            <pc:sldMk cId="3974556407" sldId="620"/>
            <ac:spMk id="2" creationId="{952BA368-A29B-6C8F-EE1B-07B7A66D9057}"/>
          </ac:spMkLst>
        </pc:spChg>
        <pc:spChg chg="mod">
          <ac:chgData name="Jinhong Brejnholt (JINB)" userId="b8219c71-9da7-4a12-aded-a071d88b9102" providerId="ADAL" clId="{D241EAA8-06FA-42B7-AF17-7FF6EA3FA49C}" dt="2024-05-06T19:33:38.684" v="234"/>
          <ac:spMkLst>
            <pc:docMk/>
            <pc:sldMk cId="3974556407" sldId="620"/>
            <ac:spMk id="3" creationId="{2D373464-645E-AF78-C407-340BF1AD9385}"/>
          </ac:spMkLst>
        </pc:spChg>
      </pc:sldChg>
      <pc:sldChg chg="modSp new del mod ord">
        <pc:chgData name="Jinhong Brejnholt (JINB)" userId="b8219c71-9da7-4a12-aded-a071d88b9102" providerId="ADAL" clId="{D241EAA8-06FA-42B7-AF17-7FF6EA3FA49C}" dt="2024-05-14T14:54:27.587" v="2157" actId="47"/>
        <pc:sldMkLst>
          <pc:docMk/>
          <pc:sldMk cId="1072880645" sldId="621"/>
        </pc:sldMkLst>
        <pc:spChg chg="mod">
          <ac:chgData name="Jinhong Brejnholt (JINB)" userId="b8219c71-9da7-4a12-aded-a071d88b9102" providerId="ADAL" clId="{D241EAA8-06FA-42B7-AF17-7FF6EA3FA49C}" dt="2024-05-06T19:33:58.832" v="237"/>
          <ac:spMkLst>
            <pc:docMk/>
            <pc:sldMk cId="1072880645" sldId="621"/>
            <ac:spMk id="2" creationId="{2C233BD3-6198-01BC-7617-DA831402C697}"/>
          </ac:spMkLst>
        </pc:spChg>
        <pc:spChg chg="mod">
          <ac:chgData name="Jinhong Brejnholt (JINB)" userId="b8219c71-9da7-4a12-aded-a071d88b9102" providerId="ADAL" clId="{D241EAA8-06FA-42B7-AF17-7FF6EA3FA49C}" dt="2024-05-06T19:34:35.756" v="246"/>
          <ac:spMkLst>
            <pc:docMk/>
            <pc:sldMk cId="1072880645" sldId="621"/>
            <ac:spMk id="3" creationId="{00F7DCDB-0E24-D8F1-C8FC-6CEE25BF2ED2}"/>
          </ac:spMkLst>
        </pc:spChg>
      </pc:sldChg>
      <pc:sldChg chg="modSp new del mod">
        <pc:chgData name="Jinhong Brejnholt (JINB)" userId="b8219c71-9da7-4a12-aded-a071d88b9102" providerId="ADAL" clId="{D241EAA8-06FA-42B7-AF17-7FF6EA3FA49C}" dt="2024-05-16T18:49:16.583" v="3418" actId="47"/>
        <pc:sldMkLst>
          <pc:docMk/>
          <pc:sldMk cId="735814496" sldId="622"/>
        </pc:sldMkLst>
        <pc:spChg chg="mod">
          <ac:chgData name="Jinhong Brejnholt (JINB)" userId="b8219c71-9da7-4a12-aded-a071d88b9102" providerId="ADAL" clId="{D241EAA8-06FA-42B7-AF17-7FF6EA3FA49C}" dt="2024-05-06T19:34:52.666" v="249" actId="20577"/>
          <ac:spMkLst>
            <pc:docMk/>
            <pc:sldMk cId="735814496" sldId="622"/>
            <ac:spMk id="2" creationId="{052D8D7A-7C1D-47CF-4D88-93B6719DD731}"/>
          </ac:spMkLst>
        </pc:spChg>
        <pc:spChg chg="mod">
          <ac:chgData name="Jinhong Brejnholt (JINB)" userId="b8219c71-9da7-4a12-aded-a071d88b9102" providerId="ADAL" clId="{D241EAA8-06FA-42B7-AF17-7FF6EA3FA49C}" dt="2024-05-06T19:35:35.521" v="260"/>
          <ac:spMkLst>
            <pc:docMk/>
            <pc:sldMk cId="735814496" sldId="622"/>
            <ac:spMk id="3" creationId="{6B7724C4-01CA-B033-61F6-9C325B876308}"/>
          </ac:spMkLst>
        </pc:spChg>
      </pc:sldChg>
      <pc:sldChg chg="modSp new del mod">
        <pc:chgData name="Jinhong Brejnholt (JINB)" userId="b8219c71-9da7-4a12-aded-a071d88b9102" providerId="ADAL" clId="{D241EAA8-06FA-42B7-AF17-7FF6EA3FA49C}" dt="2024-05-16T18:49:20.915" v="3419" actId="47"/>
        <pc:sldMkLst>
          <pc:docMk/>
          <pc:sldMk cId="2395447442" sldId="623"/>
        </pc:sldMkLst>
        <pc:spChg chg="mod">
          <ac:chgData name="Jinhong Brejnholt (JINB)" userId="b8219c71-9da7-4a12-aded-a071d88b9102" providerId="ADAL" clId="{D241EAA8-06FA-42B7-AF17-7FF6EA3FA49C}" dt="2024-05-06T19:35:46.802" v="262"/>
          <ac:spMkLst>
            <pc:docMk/>
            <pc:sldMk cId="2395447442" sldId="623"/>
            <ac:spMk id="2" creationId="{249BDB1C-4D44-ACDB-FA49-CD6C6B960D1D}"/>
          </ac:spMkLst>
        </pc:spChg>
        <pc:spChg chg="mod">
          <ac:chgData name="Jinhong Brejnholt (JINB)" userId="b8219c71-9da7-4a12-aded-a071d88b9102" providerId="ADAL" clId="{D241EAA8-06FA-42B7-AF17-7FF6EA3FA49C}" dt="2024-05-06T19:36:43.614" v="275"/>
          <ac:spMkLst>
            <pc:docMk/>
            <pc:sldMk cId="2395447442" sldId="623"/>
            <ac:spMk id="3" creationId="{6E71C96D-40CC-ED98-10AB-0926A16092D7}"/>
          </ac:spMkLst>
        </pc:spChg>
      </pc:sldChg>
      <pc:sldChg chg="modSp new mod ord">
        <pc:chgData name="Jinhong Brejnholt (JINB)" userId="b8219c71-9da7-4a12-aded-a071d88b9102" providerId="ADAL" clId="{D241EAA8-06FA-42B7-AF17-7FF6EA3FA49C}" dt="2024-05-11T19:33:10.344" v="766"/>
        <pc:sldMkLst>
          <pc:docMk/>
          <pc:sldMk cId="3167329878" sldId="624"/>
        </pc:sldMkLst>
        <pc:spChg chg="mod">
          <ac:chgData name="Jinhong Brejnholt (JINB)" userId="b8219c71-9da7-4a12-aded-a071d88b9102" providerId="ADAL" clId="{D241EAA8-06FA-42B7-AF17-7FF6EA3FA49C}" dt="2024-05-06T19:43:19.177" v="277"/>
          <ac:spMkLst>
            <pc:docMk/>
            <pc:sldMk cId="3167329878" sldId="624"/>
            <ac:spMk id="3" creationId="{62D3CFF0-19AF-4B69-5AAA-9B8DF5793A11}"/>
          </ac:spMkLst>
        </pc:spChg>
      </pc:sldChg>
      <pc:sldChg chg="modSp new del mod">
        <pc:chgData name="Jinhong Brejnholt (JINB)" userId="b8219c71-9da7-4a12-aded-a071d88b9102" providerId="ADAL" clId="{D241EAA8-06FA-42B7-AF17-7FF6EA3FA49C}" dt="2024-05-16T13:49:01.341" v="2740" actId="47"/>
        <pc:sldMkLst>
          <pc:docMk/>
          <pc:sldMk cId="1571598337" sldId="625"/>
        </pc:sldMkLst>
        <pc:spChg chg="mod">
          <ac:chgData name="Jinhong Brejnholt (JINB)" userId="b8219c71-9da7-4a12-aded-a071d88b9102" providerId="ADAL" clId="{D241EAA8-06FA-42B7-AF17-7FF6EA3FA49C}" dt="2024-05-11T18:44:20.897" v="573" actId="27636"/>
          <ac:spMkLst>
            <pc:docMk/>
            <pc:sldMk cId="1571598337" sldId="625"/>
            <ac:spMk id="3" creationId="{A99644E9-76E0-B778-A429-6ECA7F786D99}"/>
          </ac:spMkLst>
        </pc:spChg>
      </pc:sldChg>
      <pc:sldChg chg="addSp delSp modSp new del mod setBg">
        <pc:chgData name="Jinhong Brejnholt (JINB)" userId="b8219c71-9da7-4a12-aded-a071d88b9102" providerId="ADAL" clId="{D241EAA8-06FA-42B7-AF17-7FF6EA3FA49C}" dt="2024-05-15T12:22:50.115" v="2275" actId="47"/>
        <pc:sldMkLst>
          <pc:docMk/>
          <pc:sldMk cId="493781709" sldId="626"/>
        </pc:sldMkLst>
        <pc:spChg chg="del">
          <ac:chgData name="Jinhong Brejnholt (JINB)" userId="b8219c71-9da7-4a12-aded-a071d88b9102" providerId="ADAL" clId="{D241EAA8-06FA-42B7-AF17-7FF6EA3FA49C}" dt="2024-05-06T19:52:06.368" v="309" actId="26606"/>
          <ac:spMkLst>
            <pc:docMk/>
            <pc:sldMk cId="493781709" sldId="626"/>
            <ac:spMk id="2" creationId="{B74E8179-FB45-F748-6B45-21B9DE24F32A}"/>
          </ac:spMkLst>
        </pc:spChg>
        <pc:spChg chg="del mod">
          <ac:chgData name="Jinhong Brejnholt (JINB)" userId="b8219c71-9da7-4a12-aded-a071d88b9102" providerId="ADAL" clId="{D241EAA8-06FA-42B7-AF17-7FF6EA3FA49C}" dt="2024-05-06T19:52:06.368" v="309" actId="26606"/>
          <ac:spMkLst>
            <pc:docMk/>
            <pc:sldMk cId="493781709" sldId="626"/>
            <ac:spMk id="3" creationId="{5F0602FB-4F39-2098-7A3F-557D8F3BF3FA}"/>
          </ac:spMkLst>
        </pc:spChg>
        <pc:spChg chg="add">
          <ac:chgData name="Jinhong Brejnholt (JINB)" userId="b8219c71-9da7-4a12-aded-a071d88b9102" providerId="ADAL" clId="{D241EAA8-06FA-42B7-AF17-7FF6EA3FA49C}" dt="2024-05-06T19:52:06.368" v="309" actId="26606"/>
          <ac:spMkLst>
            <pc:docMk/>
            <pc:sldMk cId="493781709" sldId="626"/>
            <ac:spMk id="10" creationId="{1500B4A4-B1F1-41EA-886A-B8A210DBCA3B}"/>
          </ac:spMkLst>
        </pc:spChg>
        <pc:spChg chg="add">
          <ac:chgData name="Jinhong Brejnholt (JINB)" userId="b8219c71-9da7-4a12-aded-a071d88b9102" providerId="ADAL" clId="{D241EAA8-06FA-42B7-AF17-7FF6EA3FA49C}" dt="2024-05-06T19:52:06.368" v="309" actId="26606"/>
          <ac:spMkLst>
            <pc:docMk/>
            <pc:sldMk cId="493781709" sldId="626"/>
            <ac:spMk id="12" creationId="{5E55A99C-0BDC-4DBE-8E40-9FA66F629FA1}"/>
          </ac:spMkLst>
        </pc:spChg>
        <pc:picChg chg="add mod">
          <ac:chgData name="Jinhong Brejnholt (JINB)" userId="b8219c71-9da7-4a12-aded-a071d88b9102" providerId="ADAL" clId="{D241EAA8-06FA-42B7-AF17-7FF6EA3FA49C}" dt="2024-05-06T19:52:06.368" v="309" actId="26606"/>
          <ac:picMkLst>
            <pc:docMk/>
            <pc:sldMk cId="493781709" sldId="626"/>
            <ac:picMk id="5" creationId="{64C063EA-2BA4-3994-8CDE-69CD0482E5BF}"/>
          </ac:picMkLst>
        </pc:picChg>
      </pc:sldChg>
      <pc:sldChg chg="addSp delSp modSp new mod setBg modAnim modNotesTx">
        <pc:chgData name="Jinhong Brejnholt (JINB)" userId="b8219c71-9da7-4a12-aded-a071d88b9102" providerId="ADAL" clId="{D241EAA8-06FA-42B7-AF17-7FF6EA3FA49C}" dt="2024-05-18T20:07:04.935" v="3635" actId="1076"/>
        <pc:sldMkLst>
          <pc:docMk/>
          <pc:sldMk cId="3857966126" sldId="627"/>
        </pc:sldMkLst>
        <pc:spChg chg="mod">
          <ac:chgData name="Jinhong Brejnholt (JINB)" userId="b8219c71-9da7-4a12-aded-a071d88b9102" providerId="ADAL" clId="{D241EAA8-06FA-42B7-AF17-7FF6EA3FA49C}" dt="2024-05-16T18:47:19.822" v="3405" actId="26606"/>
          <ac:spMkLst>
            <pc:docMk/>
            <pc:sldMk cId="3857966126" sldId="627"/>
            <ac:spMk id="2" creationId="{F5A02E1F-D686-3855-6491-26C2BE422074}"/>
          </ac:spMkLst>
        </pc:spChg>
        <pc:spChg chg="add del mod">
          <ac:chgData name="Jinhong Brejnholt (JINB)" userId="b8219c71-9da7-4a12-aded-a071d88b9102" providerId="ADAL" clId="{D241EAA8-06FA-42B7-AF17-7FF6EA3FA49C}" dt="2024-05-16T18:47:19.838" v="3406" actId="26606"/>
          <ac:spMkLst>
            <pc:docMk/>
            <pc:sldMk cId="3857966126" sldId="627"/>
            <ac:spMk id="3" creationId="{4FB50D48-DAB6-3735-4853-15EFFDD83456}"/>
          </ac:spMkLst>
        </pc:spChg>
        <pc:spChg chg="add del">
          <ac:chgData name="Jinhong Brejnholt (JINB)" userId="b8219c71-9da7-4a12-aded-a071d88b9102" providerId="ADAL" clId="{D241EAA8-06FA-42B7-AF17-7FF6EA3FA49C}" dt="2024-05-18T20:04:05.846" v="3598" actId="22"/>
          <ac:spMkLst>
            <pc:docMk/>
            <pc:sldMk cId="3857966126" sldId="627"/>
            <ac:spMk id="7" creationId="{C27D7341-4588-F572-9153-5C3C1058AE4C}"/>
          </ac:spMkLst>
        </pc:spChg>
        <pc:spChg chg="add del">
          <ac:chgData name="Jinhong Brejnholt (JINB)" userId="b8219c71-9da7-4a12-aded-a071d88b9102" providerId="ADAL" clId="{D241EAA8-06FA-42B7-AF17-7FF6EA3FA49C}" dt="2024-05-16T18:47:19.822" v="3405" actId="26606"/>
          <ac:spMkLst>
            <pc:docMk/>
            <pc:sldMk cId="3857966126" sldId="627"/>
            <ac:spMk id="8" creationId="{1C799903-48D5-4A31-A1A2-541072D9771E}"/>
          </ac:spMkLst>
        </pc:spChg>
        <pc:spChg chg="add del">
          <ac:chgData name="Jinhong Brejnholt (JINB)" userId="b8219c71-9da7-4a12-aded-a071d88b9102" providerId="ADAL" clId="{D241EAA8-06FA-42B7-AF17-7FF6EA3FA49C}" dt="2024-05-18T20:05:09.864" v="3612" actId="22"/>
          <ac:spMkLst>
            <pc:docMk/>
            <pc:sldMk cId="3857966126" sldId="627"/>
            <ac:spMk id="9" creationId="{484BFF67-CEF3-93C5-618C-C109BF4E54F8}"/>
          </ac:spMkLst>
        </pc:spChg>
        <pc:spChg chg="add del">
          <ac:chgData name="Jinhong Brejnholt (JINB)" userId="b8219c71-9da7-4a12-aded-a071d88b9102" providerId="ADAL" clId="{D241EAA8-06FA-42B7-AF17-7FF6EA3FA49C}" dt="2024-05-16T18:47:14.739" v="3403" actId="26606"/>
          <ac:spMkLst>
            <pc:docMk/>
            <pc:sldMk cId="3857966126" sldId="627"/>
            <ac:spMk id="9" creationId="{AE2B703B-46F9-481A-A605-82E2A828C4FA}"/>
          </ac:spMkLst>
        </pc:spChg>
        <pc:spChg chg="add del">
          <ac:chgData name="Jinhong Brejnholt (JINB)" userId="b8219c71-9da7-4a12-aded-a071d88b9102" providerId="ADAL" clId="{D241EAA8-06FA-42B7-AF17-7FF6EA3FA49C}" dt="2024-05-16T18:47:19.822" v="3405" actId="26606"/>
          <ac:spMkLst>
            <pc:docMk/>
            <pc:sldMk cId="3857966126" sldId="627"/>
            <ac:spMk id="10" creationId="{8EFFF109-FC58-4FD3-BE05-9775A1310F55}"/>
          </ac:spMkLst>
        </pc:spChg>
        <pc:spChg chg="add del">
          <ac:chgData name="Jinhong Brejnholt (JINB)" userId="b8219c71-9da7-4a12-aded-a071d88b9102" providerId="ADAL" clId="{D241EAA8-06FA-42B7-AF17-7FF6EA3FA49C}" dt="2024-05-18T20:05:12.456" v="3614" actId="22"/>
          <ac:spMkLst>
            <pc:docMk/>
            <pc:sldMk cId="3857966126" sldId="627"/>
            <ac:spMk id="11" creationId="{21CD66FB-2BC4-58CD-6846-66022E5DE471}"/>
          </ac:spMkLst>
        </pc:spChg>
        <pc:spChg chg="add del">
          <ac:chgData name="Jinhong Brejnholt (JINB)" userId="b8219c71-9da7-4a12-aded-a071d88b9102" providerId="ADAL" clId="{D241EAA8-06FA-42B7-AF17-7FF6EA3FA49C}" dt="2024-05-16T18:47:14.739" v="3403" actId="26606"/>
          <ac:spMkLst>
            <pc:docMk/>
            <pc:sldMk cId="3857966126" sldId="627"/>
            <ac:spMk id="11" creationId="{F13BE4D7-0C3D-4906-B230-A1C5B4665CCF}"/>
          </ac:spMkLst>
        </pc:spChg>
        <pc:spChg chg="add del">
          <ac:chgData name="Jinhong Brejnholt (JINB)" userId="b8219c71-9da7-4a12-aded-a071d88b9102" providerId="ADAL" clId="{D241EAA8-06FA-42B7-AF17-7FF6EA3FA49C}" dt="2024-05-16T18:47:19.822" v="3405" actId="26606"/>
          <ac:spMkLst>
            <pc:docMk/>
            <pc:sldMk cId="3857966126" sldId="627"/>
            <ac:spMk id="12" creationId="{E1B96AD6-92A9-4273-A62B-96A1C3E0BA95}"/>
          </ac:spMkLst>
        </pc:spChg>
        <pc:spChg chg="add del">
          <ac:chgData name="Jinhong Brejnholt (JINB)" userId="b8219c71-9da7-4a12-aded-a071d88b9102" providerId="ADAL" clId="{D241EAA8-06FA-42B7-AF17-7FF6EA3FA49C}" dt="2024-05-16T18:47:19.822" v="3405" actId="26606"/>
          <ac:spMkLst>
            <pc:docMk/>
            <pc:sldMk cId="3857966126" sldId="627"/>
            <ac:spMk id="13" creationId="{4FB50D48-DAB6-3735-4853-15EFFDD83456}"/>
          </ac:spMkLst>
        </pc:spChg>
        <pc:spChg chg="add del">
          <ac:chgData name="Jinhong Brejnholt (JINB)" userId="b8219c71-9da7-4a12-aded-a071d88b9102" providerId="ADAL" clId="{D241EAA8-06FA-42B7-AF17-7FF6EA3FA49C}" dt="2024-05-16T18:47:19.822" v="3405" actId="26606"/>
          <ac:spMkLst>
            <pc:docMk/>
            <pc:sldMk cId="3857966126" sldId="627"/>
            <ac:spMk id="14" creationId="{463EEC44-1BA3-44ED-81FC-A644B04B2A44}"/>
          </ac:spMkLst>
        </pc:spChg>
        <pc:graphicFrameChg chg="add del">
          <ac:chgData name="Jinhong Brejnholt (JINB)" userId="b8219c71-9da7-4a12-aded-a071d88b9102" providerId="ADAL" clId="{D241EAA8-06FA-42B7-AF17-7FF6EA3FA49C}" dt="2024-05-16T18:47:14.739" v="3403" actId="26606"/>
          <ac:graphicFrameMkLst>
            <pc:docMk/>
            <pc:sldMk cId="3857966126" sldId="627"/>
            <ac:graphicFrameMk id="5" creationId="{55DDBC4A-2071-77B9-AB39-CA98818DB698}"/>
          </ac:graphicFrameMkLst>
        </pc:graphicFrameChg>
        <pc:graphicFrameChg chg="add mod">
          <ac:chgData name="Jinhong Brejnholt (JINB)" userId="b8219c71-9da7-4a12-aded-a071d88b9102" providerId="ADAL" clId="{D241EAA8-06FA-42B7-AF17-7FF6EA3FA49C}" dt="2024-05-18T20:02:45.810" v="3523"/>
          <ac:graphicFrameMkLst>
            <pc:docMk/>
            <pc:sldMk cId="3857966126" sldId="627"/>
            <ac:graphicFrameMk id="16" creationId="{8B4B4A04-73A3-9557-0B79-45498835F132}"/>
          </ac:graphicFrameMkLst>
        </pc:graphicFrameChg>
        <pc:picChg chg="add del">
          <ac:chgData name="Jinhong Brejnholt (JINB)" userId="b8219c71-9da7-4a12-aded-a071d88b9102" providerId="ADAL" clId="{D241EAA8-06FA-42B7-AF17-7FF6EA3FA49C}" dt="2024-05-18T20:02:53.895" v="3524" actId="22"/>
          <ac:picMkLst>
            <pc:docMk/>
            <pc:sldMk cId="3857966126" sldId="627"/>
            <ac:picMk id="4" creationId="{4721D5ED-36C9-6C57-D557-41CF82BCBFA2}"/>
          </ac:picMkLst>
        </pc:picChg>
        <pc:picChg chg="add mod">
          <ac:chgData name="Jinhong Brejnholt (JINB)" userId="b8219c71-9da7-4a12-aded-a071d88b9102" providerId="ADAL" clId="{D241EAA8-06FA-42B7-AF17-7FF6EA3FA49C}" dt="2024-05-18T20:05:01.987" v="3610" actId="1076"/>
          <ac:picMkLst>
            <pc:docMk/>
            <pc:sldMk cId="3857966126" sldId="627"/>
            <ac:picMk id="5" creationId="{D51219E6-C041-F7F6-986D-C80439E8FB67}"/>
          </ac:picMkLst>
        </pc:picChg>
        <pc:picChg chg="add mod">
          <ac:chgData name="Jinhong Brejnholt (JINB)" userId="b8219c71-9da7-4a12-aded-a071d88b9102" providerId="ADAL" clId="{D241EAA8-06FA-42B7-AF17-7FF6EA3FA49C}" dt="2024-05-18T20:07:04.935" v="3635" actId="1076"/>
          <ac:picMkLst>
            <pc:docMk/>
            <pc:sldMk cId="3857966126" sldId="627"/>
            <ac:picMk id="12" creationId="{D51219E6-C041-F7F6-986D-C80439E8FB67}"/>
          </ac:picMkLst>
        </pc:picChg>
        <pc:picChg chg="add mod">
          <ac:chgData name="Jinhong Brejnholt (JINB)" userId="b8219c71-9da7-4a12-aded-a071d88b9102" providerId="ADAL" clId="{D241EAA8-06FA-42B7-AF17-7FF6EA3FA49C}" dt="2024-05-18T20:06:59.552" v="3634" actId="1076"/>
          <ac:picMkLst>
            <pc:docMk/>
            <pc:sldMk cId="3857966126" sldId="627"/>
            <ac:picMk id="13" creationId="{D11215A0-2942-CDC9-418D-EF2ACCDFF695}"/>
          </ac:picMkLst>
        </pc:picChg>
        <pc:picChg chg="add mod">
          <ac:chgData name="Jinhong Brejnholt (JINB)" userId="b8219c71-9da7-4a12-aded-a071d88b9102" providerId="ADAL" clId="{D241EAA8-06FA-42B7-AF17-7FF6EA3FA49C}" dt="2024-05-18T20:06:53.973" v="3633" actId="1076"/>
          <ac:picMkLst>
            <pc:docMk/>
            <pc:sldMk cId="3857966126" sldId="627"/>
            <ac:picMk id="14" creationId="{216D5001-AA83-3F4B-FB38-1C0C23039B0C}"/>
          </ac:picMkLst>
        </pc:picChg>
        <pc:picChg chg="add mod">
          <ac:chgData name="Jinhong Brejnholt (JINB)" userId="b8219c71-9da7-4a12-aded-a071d88b9102" providerId="ADAL" clId="{D241EAA8-06FA-42B7-AF17-7FF6EA3FA49C}" dt="2024-05-18T20:06:33.206" v="3629" actId="1076"/>
          <ac:picMkLst>
            <pc:docMk/>
            <pc:sldMk cId="3857966126" sldId="627"/>
            <ac:picMk id="15" creationId="{961B4136-7331-91C7-646F-D870E138A2C4}"/>
          </ac:picMkLst>
        </pc:picChg>
        <pc:picChg chg="add mod">
          <ac:chgData name="Jinhong Brejnholt (JINB)" userId="b8219c71-9da7-4a12-aded-a071d88b9102" providerId="ADAL" clId="{D241EAA8-06FA-42B7-AF17-7FF6EA3FA49C}" dt="2024-05-18T20:06:38.735" v="3631" actId="1076"/>
          <ac:picMkLst>
            <pc:docMk/>
            <pc:sldMk cId="3857966126" sldId="627"/>
            <ac:picMk id="17" creationId="{E388D055-7CF9-4A64-A8ED-5963D33A4A79}"/>
          </ac:picMkLst>
        </pc:picChg>
      </pc:sldChg>
      <pc:sldChg chg="addSp delSp modSp new del mod">
        <pc:chgData name="Jinhong Brejnholt (JINB)" userId="b8219c71-9da7-4a12-aded-a071d88b9102" providerId="ADAL" clId="{D241EAA8-06FA-42B7-AF17-7FF6EA3FA49C}" dt="2024-05-16T18:49:35.682" v="3426" actId="47"/>
        <pc:sldMkLst>
          <pc:docMk/>
          <pc:sldMk cId="1481558797" sldId="628"/>
        </pc:sldMkLst>
        <pc:spChg chg="del">
          <ac:chgData name="Jinhong Brejnholt (JINB)" userId="b8219c71-9da7-4a12-aded-a071d88b9102" providerId="ADAL" clId="{D241EAA8-06FA-42B7-AF17-7FF6EA3FA49C}" dt="2024-05-08T09:11:32.930" v="347" actId="931"/>
          <ac:spMkLst>
            <pc:docMk/>
            <pc:sldMk cId="1481558797" sldId="628"/>
            <ac:spMk id="3" creationId="{FB1E4B74-D888-8896-8CD7-DC65E303B7B3}"/>
          </ac:spMkLst>
        </pc:spChg>
        <pc:spChg chg="add mod">
          <ac:chgData name="Jinhong Brejnholt (JINB)" userId="b8219c71-9da7-4a12-aded-a071d88b9102" providerId="ADAL" clId="{D241EAA8-06FA-42B7-AF17-7FF6EA3FA49C}" dt="2024-05-12T19:07:58.097" v="1000" actId="20577"/>
          <ac:spMkLst>
            <pc:docMk/>
            <pc:sldMk cId="1481558797" sldId="628"/>
            <ac:spMk id="7" creationId="{8A8980F8-0F2A-2A9F-DE36-E986FD725C27}"/>
          </ac:spMkLst>
        </pc:spChg>
        <pc:picChg chg="add del mod">
          <ac:chgData name="Jinhong Brejnholt (JINB)" userId="b8219c71-9da7-4a12-aded-a071d88b9102" providerId="ADAL" clId="{D241EAA8-06FA-42B7-AF17-7FF6EA3FA49C}" dt="2024-05-08T09:11:41.481" v="350" actId="478"/>
          <ac:picMkLst>
            <pc:docMk/>
            <pc:sldMk cId="1481558797" sldId="628"/>
            <ac:picMk id="5" creationId="{750DB664-BAE7-BC2D-B73C-BC63C4C9E55D}"/>
          </ac:picMkLst>
        </pc:picChg>
      </pc:sldChg>
      <pc:sldChg chg="addSp delSp modSp new mod ord setBg modAnim modNotesTx">
        <pc:chgData name="Jinhong Brejnholt (JINB)" userId="b8219c71-9da7-4a12-aded-a071d88b9102" providerId="ADAL" clId="{D241EAA8-06FA-42B7-AF17-7FF6EA3FA49C}" dt="2024-05-18T20:56:03.628" v="4213"/>
        <pc:sldMkLst>
          <pc:docMk/>
          <pc:sldMk cId="3376977830" sldId="629"/>
        </pc:sldMkLst>
        <pc:spChg chg="add del">
          <ac:chgData name="Jinhong Brejnholt (JINB)" userId="b8219c71-9da7-4a12-aded-a071d88b9102" providerId="ADAL" clId="{D241EAA8-06FA-42B7-AF17-7FF6EA3FA49C}" dt="2024-05-11T18:50:02.248" v="593" actId="26606"/>
          <ac:spMkLst>
            <pc:docMk/>
            <pc:sldMk cId="3376977830" sldId="629"/>
            <ac:spMk id="2" creationId="{C502E188-AB5D-99A7-7B7E-301503629A05}"/>
          </ac:spMkLst>
        </pc:spChg>
        <pc:spChg chg="del">
          <ac:chgData name="Jinhong Brejnholt (JINB)" userId="b8219c71-9da7-4a12-aded-a071d88b9102" providerId="ADAL" clId="{D241EAA8-06FA-42B7-AF17-7FF6EA3FA49C}" dt="2024-05-11T18:49:54.227" v="588" actId="931"/>
          <ac:spMkLst>
            <pc:docMk/>
            <pc:sldMk cId="3376977830" sldId="629"/>
            <ac:spMk id="3" creationId="{4FAFA909-7B9B-B4C1-8EBC-50420D1B74CD}"/>
          </ac:spMkLst>
        </pc:spChg>
        <pc:spChg chg="add mod">
          <ac:chgData name="Jinhong Brejnholt (JINB)" userId="b8219c71-9da7-4a12-aded-a071d88b9102" providerId="ADAL" clId="{D241EAA8-06FA-42B7-AF17-7FF6EA3FA49C}" dt="2024-05-18T20:16:05.023" v="3677" actId="20577"/>
          <ac:spMkLst>
            <pc:docMk/>
            <pc:sldMk cId="3376977830" sldId="629"/>
            <ac:spMk id="9" creationId="{5A68FF89-5BDC-D8FA-5EA6-EE28D409AB56}"/>
          </ac:spMkLst>
        </pc:spChg>
        <pc:spChg chg="add del">
          <ac:chgData name="Jinhong Brejnholt (JINB)" userId="b8219c71-9da7-4a12-aded-a071d88b9102" providerId="ADAL" clId="{D241EAA8-06FA-42B7-AF17-7FF6EA3FA49C}" dt="2024-05-11T18:50:02.248" v="592" actId="26606"/>
          <ac:spMkLst>
            <pc:docMk/>
            <pc:sldMk cId="3376977830" sldId="629"/>
            <ac:spMk id="10" creationId="{11B2B030-4738-4359-9E46-144B7C8BFF8B}"/>
          </ac:spMkLst>
        </pc:spChg>
        <pc:spChg chg="add del">
          <ac:chgData name="Jinhong Brejnholt (JINB)" userId="b8219c71-9da7-4a12-aded-a071d88b9102" providerId="ADAL" clId="{D241EAA8-06FA-42B7-AF17-7FF6EA3FA49C}" dt="2024-05-11T18:50:02.248" v="592" actId="26606"/>
          <ac:spMkLst>
            <pc:docMk/>
            <pc:sldMk cId="3376977830" sldId="629"/>
            <ac:spMk id="12" creationId="{E722B2DD-E14D-4972-9D98-5D6E61B1B2D2}"/>
          </ac:spMkLst>
        </pc:spChg>
        <pc:spChg chg="add">
          <ac:chgData name="Jinhong Brejnholt (JINB)" userId="b8219c71-9da7-4a12-aded-a071d88b9102" providerId="ADAL" clId="{D241EAA8-06FA-42B7-AF17-7FF6EA3FA49C}" dt="2024-05-11T18:50:02.248" v="593" actId="26606"/>
          <ac:spMkLst>
            <pc:docMk/>
            <pc:sldMk cId="3376977830" sldId="629"/>
            <ac:spMk id="14" creationId="{D1EA859B-E555-4109-94F3-6700E046E008}"/>
          </ac:spMkLst>
        </pc:spChg>
        <pc:spChg chg="add">
          <ac:chgData name="Jinhong Brejnholt (JINB)" userId="b8219c71-9da7-4a12-aded-a071d88b9102" providerId="ADAL" clId="{D241EAA8-06FA-42B7-AF17-7FF6EA3FA49C}" dt="2024-05-11T18:50:02.248" v="593" actId="26606"/>
          <ac:spMkLst>
            <pc:docMk/>
            <pc:sldMk cId="3376977830" sldId="629"/>
            <ac:spMk id="15" creationId="{04812C46-200A-4DEB-A05E-3ED6C68C2387}"/>
          </ac:spMkLst>
        </pc:spChg>
        <pc:spChg chg="add mod">
          <ac:chgData name="Jinhong Brejnholt (JINB)" userId="b8219c71-9da7-4a12-aded-a071d88b9102" providerId="ADAL" clId="{D241EAA8-06FA-42B7-AF17-7FF6EA3FA49C}" dt="2024-05-11T18:52:01.850" v="652" actId="20577"/>
          <ac:spMkLst>
            <pc:docMk/>
            <pc:sldMk cId="3376977830" sldId="629"/>
            <ac:spMk id="16" creationId="{C502E188-AB5D-99A7-7B7E-301503629A05}"/>
          </ac:spMkLst>
        </pc:spChg>
        <pc:picChg chg="add mod">
          <ac:chgData name="Jinhong Brejnholt (JINB)" userId="b8219c71-9da7-4a12-aded-a071d88b9102" providerId="ADAL" clId="{D241EAA8-06FA-42B7-AF17-7FF6EA3FA49C}" dt="2024-05-11T18:50:02.248" v="593" actId="26606"/>
          <ac:picMkLst>
            <pc:docMk/>
            <pc:sldMk cId="3376977830" sldId="629"/>
            <ac:picMk id="5" creationId="{C45DB780-E44A-9618-D708-317CDA822AB4}"/>
          </ac:picMkLst>
        </pc:picChg>
      </pc:sldChg>
      <pc:sldChg chg="modSp new del mod">
        <pc:chgData name="Jinhong Brejnholt (JINB)" userId="b8219c71-9da7-4a12-aded-a071d88b9102" providerId="ADAL" clId="{D241EAA8-06FA-42B7-AF17-7FF6EA3FA49C}" dt="2024-05-16T18:49:36.776" v="3427" actId="47"/>
        <pc:sldMkLst>
          <pc:docMk/>
          <pc:sldMk cId="2085252428" sldId="630"/>
        </pc:sldMkLst>
        <pc:spChg chg="mod">
          <ac:chgData name="Jinhong Brejnholt (JINB)" userId="b8219c71-9da7-4a12-aded-a071d88b9102" providerId="ADAL" clId="{D241EAA8-06FA-42B7-AF17-7FF6EA3FA49C}" dt="2024-05-12T19:08:15.082" v="1016" actId="20577"/>
          <ac:spMkLst>
            <pc:docMk/>
            <pc:sldMk cId="2085252428" sldId="630"/>
            <ac:spMk id="2" creationId="{9DE11849-D633-1F53-8C42-5D3B25AF5336}"/>
          </ac:spMkLst>
        </pc:spChg>
      </pc:sldChg>
      <pc:sldChg chg="addSp delSp modSp new del mod ord setBg">
        <pc:chgData name="Jinhong Brejnholt (JINB)" userId="b8219c71-9da7-4a12-aded-a071d88b9102" providerId="ADAL" clId="{D241EAA8-06FA-42B7-AF17-7FF6EA3FA49C}" dt="2024-05-12T19:31:18.507" v="1109" actId="47"/>
        <pc:sldMkLst>
          <pc:docMk/>
          <pc:sldMk cId="3270945547" sldId="631"/>
        </pc:sldMkLst>
        <pc:spChg chg="add del">
          <ac:chgData name="Jinhong Brejnholt (JINB)" userId="b8219c71-9da7-4a12-aded-a071d88b9102" providerId="ADAL" clId="{D241EAA8-06FA-42B7-AF17-7FF6EA3FA49C}" dt="2024-05-11T19:18:52.043" v="706" actId="26606"/>
          <ac:spMkLst>
            <pc:docMk/>
            <pc:sldMk cId="3270945547" sldId="631"/>
            <ac:spMk id="2" creationId="{90B795E4-47AE-79E8-7CA8-842D8A281603}"/>
          </ac:spMkLst>
        </pc:spChg>
        <pc:spChg chg="del">
          <ac:chgData name="Jinhong Brejnholt (JINB)" userId="b8219c71-9da7-4a12-aded-a071d88b9102" providerId="ADAL" clId="{D241EAA8-06FA-42B7-AF17-7FF6EA3FA49C}" dt="2024-05-11T19:18:33.852" v="703"/>
          <ac:spMkLst>
            <pc:docMk/>
            <pc:sldMk cId="3270945547" sldId="631"/>
            <ac:spMk id="3" creationId="{1087E8C0-8279-4017-6519-B038A8B2D7EF}"/>
          </ac:spMkLst>
        </pc:spChg>
        <pc:spChg chg="add mod">
          <ac:chgData name="Jinhong Brejnholt (JINB)" userId="b8219c71-9da7-4a12-aded-a071d88b9102" providerId="ADAL" clId="{D241EAA8-06FA-42B7-AF17-7FF6EA3FA49C}" dt="2024-05-11T19:51:53.871" v="775" actId="208"/>
          <ac:spMkLst>
            <pc:docMk/>
            <pc:sldMk cId="3270945547" sldId="631"/>
            <ac:spMk id="5" creationId="{7CEC9B8A-B16B-D64C-6030-B4515DEAB388}"/>
          </ac:spMkLst>
        </pc:spChg>
        <pc:spChg chg="add mod">
          <ac:chgData name="Jinhong Brejnholt (JINB)" userId="b8219c71-9da7-4a12-aded-a071d88b9102" providerId="ADAL" clId="{D241EAA8-06FA-42B7-AF17-7FF6EA3FA49C}" dt="2024-05-11T19:21:00.058" v="737" actId="20577"/>
          <ac:spMkLst>
            <pc:docMk/>
            <pc:sldMk cId="3270945547" sldId="631"/>
            <ac:spMk id="8" creationId="{798D2769-8868-B92B-569B-A24B226F809C}"/>
          </ac:spMkLst>
        </pc:spChg>
        <pc:spChg chg="add">
          <ac:chgData name="Jinhong Brejnholt (JINB)" userId="b8219c71-9da7-4a12-aded-a071d88b9102" providerId="ADAL" clId="{D241EAA8-06FA-42B7-AF17-7FF6EA3FA49C}" dt="2024-05-11T19:18:52.043" v="706" actId="26606"/>
          <ac:spMkLst>
            <pc:docMk/>
            <pc:sldMk cId="3270945547" sldId="631"/>
            <ac:spMk id="15" creationId="{2B97F24A-32CE-4C1C-A50D-3016B394DCFB}"/>
          </ac:spMkLst>
        </pc:spChg>
        <pc:spChg chg="add mod">
          <ac:chgData name="Jinhong Brejnholt (JINB)" userId="b8219c71-9da7-4a12-aded-a071d88b9102" providerId="ADAL" clId="{D241EAA8-06FA-42B7-AF17-7FF6EA3FA49C}" dt="2024-05-11T19:21:08.059" v="747" actId="14100"/>
          <ac:spMkLst>
            <pc:docMk/>
            <pc:sldMk cId="3270945547" sldId="631"/>
            <ac:spMk id="16" creationId="{90B795E4-47AE-79E8-7CA8-842D8A281603}"/>
          </ac:spMkLst>
        </pc:spChg>
        <pc:spChg chg="add">
          <ac:chgData name="Jinhong Brejnholt (JINB)" userId="b8219c71-9da7-4a12-aded-a071d88b9102" providerId="ADAL" clId="{D241EAA8-06FA-42B7-AF17-7FF6EA3FA49C}" dt="2024-05-11T19:18:52.043" v="706" actId="26606"/>
          <ac:spMkLst>
            <pc:docMk/>
            <pc:sldMk cId="3270945547" sldId="631"/>
            <ac:spMk id="17" creationId="{CD8B4F24-440B-49E9-B85D-733523DC064B}"/>
          </ac:spMkLst>
        </pc:spChg>
        <pc:grpChg chg="add del">
          <ac:chgData name="Jinhong Brejnholt (JINB)" userId="b8219c71-9da7-4a12-aded-a071d88b9102" providerId="ADAL" clId="{D241EAA8-06FA-42B7-AF17-7FF6EA3FA49C}" dt="2024-05-11T19:18:52.027" v="705" actId="26606"/>
          <ac:grpSpMkLst>
            <pc:docMk/>
            <pc:sldMk cId="3270945547" sldId="631"/>
            <ac:grpSpMk id="9" creationId="{723C66ED-DBBF-12CA-7F5E-813E0E7D036A}"/>
          </ac:grpSpMkLst>
        </pc:grpChg>
        <pc:picChg chg="add mod">
          <ac:chgData name="Jinhong Brejnholt (JINB)" userId="b8219c71-9da7-4a12-aded-a071d88b9102" providerId="ADAL" clId="{D241EAA8-06FA-42B7-AF17-7FF6EA3FA49C}" dt="2024-05-11T19:19:39.402" v="714"/>
          <ac:picMkLst>
            <pc:docMk/>
            <pc:sldMk cId="3270945547" sldId="631"/>
            <ac:picMk id="4" creationId="{B83F1A3B-AA1A-B735-E976-E992ED476CD1}"/>
          </ac:picMkLst>
        </pc:picChg>
      </pc:sldChg>
      <pc:sldChg chg="modSp new mod">
        <pc:chgData name="Jinhong Brejnholt (JINB)" userId="b8219c71-9da7-4a12-aded-a071d88b9102" providerId="ADAL" clId="{D241EAA8-06FA-42B7-AF17-7FF6EA3FA49C}" dt="2024-05-11T20:02:43.497" v="825" actId="20577"/>
        <pc:sldMkLst>
          <pc:docMk/>
          <pc:sldMk cId="4050076784" sldId="632"/>
        </pc:sldMkLst>
        <pc:spChg chg="mod">
          <ac:chgData name="Jinhong Brejnholt (JINB)" userId="b8219c71-9da7-4a12-aded-a071d88b9102" providerId="ADAL" clId="{D241EAA8-06FA-42B7-AF17-7FF6EA3FA49C}" dt="2024-05-11T20:02:35.872" v="810" actId="20577"/>
          <ac:spMkLst>
            <pc:docMk/>
            <pc:sldMk cId="4050076784" sldId="632"/>
            <ac:spMk id="2" creationId="{A969BB5C-E83E-F1B6-7E37-8C8240A2C1B4}"/>
          </ac:spMkLst>
        </pc:spChg>
        <pc:spChg chg="mod">
          <ac:chgData name="Jinhong Brejnholt (JINB)" userId="b8219c71-9da7-4a12-aded-a071d88b9102" providerId="ADAL" clId="{D241EAA8-06FA-42B7-AF17-7FF6EA3FA49C}" dt="2024-05-11T20:02:43.497" v="825" actId="20577"/>
          <ac:spMkLst>
            <pc:docMk/>
            <pc:sldMk cId="4050076784" sldId="632"/>
            <ac:spMk id="3" creationId="{300B224A-2EDE-9AFD-9F87-6AEFAF9DEAC0}"/>
          </ac:spMkLst>
        </pc:spChg>
      </pc:sldChg>
      <pc:sldChg chg="addSp modSp new del mod">
        <pc:chgData name="Jinhong Brejnholt (JINB)" userId="b8219c71-9da7-4a12-aded-a071d88b9102" providerId="ADAL" clId="{D241EAA8-06FA-42B7-AF17-7FF6EA3FA49C}" dt="2024-05-11T20:01:10.650" v="776" actId="47"/>
        <pc:sldMkLst>
          <pc:docMk/>
          <pc:sldMk cId="1837667703" sldId="633"/>
        </pc:sldMkLst>
        <pc:picChg chg="add mod">
          <ac:chgData name="Jinhong Brejnholt (JINB)" userId="b8219c71-9da7-4a12-aded-a071d88b9102" providerId="ADAL" clId="{D241EAA8-06FA-42B7-AF17-7FF6EA3FA49C}" dt="2024-05-11T19:29:38.012" v="764" actId="1076"/>
          <ac:picMkLst>
            <pc:docMk/>
            <pc:sldMk cId="1837667703" sldId="633"/>
            <ac:picMk id="4" creationId="{4CE25B81-A576-D9BC-B5B6-0FFF0DC6E7EC}"/>
          </ac:picMkLst>
        </pc:picChg>
      </pc:sldChg>
      <pc:sldChg chg="addSp delSp add del setBg delDesignElem">
        <pc:chgData name="Jinhong Brejnholt (JINB)" userId="b8219c71-9da7-4a12-aded-a071d88b9102" providerId="ADAL" clId="{D241EAA8-06FA-42B7-AF17-7FF6EA3FA49C}" dt="2024-05-11T19:21:43.451" v="753"/>
        <pc:sldMkLst>
          <pc:docMk/>
          <pc:sldMk cId="3499983468" sldId="633"/>
        </pc:sldMkLst>
        <pc:spChg chg="add del">
          <ac:chgData name="Jinhong Brejnholt (JINB)" userId="b8219c71-9da7-4a12-aded-a071d88b9102" providerId="ADAL" clId="{D241EAA8-06FA-42B7-AF17-7FF6EA3FA49C}" dt="2024-05-11T19:21:43.451" v="753"/>
          <ac:spMkLst>
            <pc:docMk/>
            <pc:sldMk cId="3499983468" sldId="633"/>
            <ac:spMk id="15" creationId="{2B97F24A-32CE-4C1C-A50D-3016B394DCFB}"/>
          </ac:spMkLst>
        </pc:spChg>
        <pc:spChg chg="add del">
          <ac:chgData name="Jinhong Brejnholt (JINB)" userId="b8219c71-9da7-4a12-aded-a071d88b9102" providerId="ADAL" clId="{D241EAA8-06FA-42B7-AF17-7FF6EA3FA49C}" dt="2024-05-11T19:21:43.451" v="753"/>
          <ac:spMkLst>
            <pc:docMk/>
            <pc:sldMk cId="3499983468" sldId="633"/>
            <ac:spMk id="17" creationId="{CD8B4F24-440B-49E9-B85D-733523DC064B}"/>
          </ac:spMkLst>
        </pc:spChg>
      </pc:sldChg>
      <pc:sldChg chg="addSp delSp modSp add mod ord setBg delDesignElem modNotesTx">
        <pc:chgData name="Jinhong Brejnholt (JINB)" userId="b8219c71-9da7-4a12-aded-a071d88b9102" providerId="ADAL" clId="{D241EAA8-06FA-42B7-AF17-7FF6EA3FA49C}" dt="2024-05-15T12:22:46.971" v="2274"/>
        <pc:sldMkLst>
          <pc:docMk/>
          <pc:sldMk cId="2637345460" sldId="634"/>
        </pc:sldMkLst>
        <pc:spChg chg="add mod">
          <ac:chgData name="Jinhong Brejnholt (JINB)" userId="b8219c71-9da7-4a12-aded-a071d88b9102" providerId="ADAL" clId="{D241EAA8-06FA-42B7-AF17-7FF6EA3FA49C}" dt="2024-05-12T19:30:57.419" v="1106"/>
          <ac:spMkLst>
            <pc:docMk/>
            <pc:sldMk cId="2637345460" sldId="634"/>
            <ac:spMk id="2" creationId="{0CC9BE51-3CC4-43B5-9E7D-75014F83BC0F}"/>
          </ac:spMkLst>
        </pc:spChg>
        <pc:spChg chg="add del mod">
          <ac:chgData name="Jinhong Brejnholt (JINB)" userId="b8219c71-9da7-4a12-aded-a071d88b9102" providerId="ADAL" clId="{D241EAA8-06FA-42B7-AF17-7FF6EA3FA49C}" dt="2024-05-12T19:31:10.764" v="1108" actId="478"/>
          <ac:spMkLst>
            <pc:docMk/>
            <pc:sldMk cId="2637345460" sldId="634"/>
            <ac:spMk id="5" creationId="{39FD1894-FCA2-4064-0529-7C1FAA7FE8D1}"/>
          </ac:spMkLst>
        </pc:spChg>
        <pc:spChg chg="del">
          <ac:chgData name="Jinhong Brejnholt (JINB)" userId="b8219c71-9da7-4a12-aded-a071d88b9102" providerId="ADAL" clId="{D241EAA8-06FA-42B7-AF17-7FF6EA3FA49C}" dt="2024-05-12T19:31:06.963" v="1107" actId="478"/>
          <ac:spMkLst>
            <pc:docMk/>
            <pc:sldMk cId="2637345460" sldId="634"/>
            <ac:spMk id="8" creationId="{798D2769-8868-B92B-569B-A24B226F809C}"/>
          </ac:spMkLst>
        </pc:spChg>
        <pc:spChg chg="del">
          <ac:chgData name="Jinhong Brejnholt (JINB)" userId="b8219c71-9da7-4a12-aded-a071d88b9102" providerId="ADAL" clId="{D241EAA8-06FA-42B7-AF17-7FF6EA3FA49C}" dt="2024-05-11T19:51:27.536" v="772"/>
          <ac:spMkLst>
            <pc:docMk/>
            <pc:sldMk cId="2637345460" sldId="634"/>
            <ac:spMk id="15" creationId="{2B97F24A-32CE-4C1C-A50D-3016B394DCFB}"/>
          </ac:spMkLst>
        </pc:spChg>
        <pc:spChg chg="del">
          <ac:chgData name="Jinhong Brejnholt (JINB)" userId="b8219c71-9da7-4a12-aded-a071d88b9102" providerId="ADAL" clId="{D241EAA8-06FA-42B7-AF17-7FF6EA3FA49C}" dt="2024-05-11T19:51:27.536" v="772"/>
          <ac:spMkLst>
            <pc:docMk/>
            <pc:sldMk cId="2637345460" sldId="634"/>
            <ac:spMk id="17" creationId="{CD8B4F24-440B-49E9-B85D-733523DC064B}"/>
          </ac:spMkLst>
        </pc:spChg>
      </pc:sldChg>
      <pc:sldChg chg="modSp new del mod">
        <pc:chgData name="Jinhong Brejnholt (JINB)" userId="b8219c71-9da7-4a12-aded-a071d88b9102" providerId="ADAL" clId="{D241EAA8-06FA-42B7-AF17-7FF6EA3FA49C}" dt="2024-05-16T18:49:38.451" v="3428" actId="47"/>
        <pc:sldMkLst>
          <pc:docMk/>
          <pc:sldMk cId="3984207953" sldId="635"/>
        </pc:sldMkLst>
        <pc:spChg chg="mod">
          <ac:chgData name="Jinhong Brejnholt (JINB)" userId="b8219c71-9da7-4a12-aded-a071d88b9102" providerId="ADAL" clId="{D241EAA8-06FA-42B7-AF17-7FF6EA3FA49C}" dt="2024-05-11T20:01:57.388" v="792" actId="20577"/>
          <ac:spMkLst>
            <pc:docMk/>
            <pc:sldMk cId="3984207953" sldId="635"/>
            <ac:spMk id="2" creationId="{8C0CD0EF-39EC-982E-531A-2B3A2174D0F1}"/>
          </ac:spMkLst>
        </pc:spChg>
        <pc:spChg chg="mod">
          <ac:chgData name="Jinhong Brejnholt (JINB)" userId="b8219c71-9da7-4a12-aded-a071d88b9102" providerId="ADAL" clId="{D241EAA8-06FA-42B7-AF17-7FF6EA3FA49C}" dt="2024-05-11T20:02:04.125" v="806" actId="20577"/>
          <ac:spMkLst>
            <pc:docMk/>
            <pc:sldMk cId="3984207953" sldId="635"/>
            <ac:spMk id="3" creationId="{DFFCA4CD-9E38-A7EA-830E-434FFE822724}"/>
          </ac:spMkLst>
        </pc:spChg>
      </pc:sldChg>
      <pc:sldChg chg="addSp delSp modSp new del mod">
        <pc:chgData name="Jinhong Brejnholt (JINB)" userId="b8219c71-9da7-4a12-aded-a071d88b9102" providerId="ADAL" clId="{D241EAA8-06FA-42B7-AF17-7FF6EA3FA49C}" dt="2024-05-14T15:03:00.404" v="2204" actId="47"/>
        <pc:sldMkLst>
          <pc:docMk/>
          <pc:sldMk cId="3694515543" sldId="636"/>
        </pc:sldMkLst>
        <pc:spChg chg="del">
          <ac:chgData name="Jinhong Brejnholt (JINB)" userId="b8219c71-9da7-4a12-aded-a071d88b9102" providerId="ADAL" clId="{D241EAA8-06FA-42B7-AF17-7FF6EA3FA49C}" dt="2024-05-11T20:05:32.720" v="869" actId="478"/>
          <ac:spMkLst>
            <pc:docMk/>
            <pc:sldMk cId="3694515543" sldId="636"/>
            <ac:spMk id="2" creationId="{56351F8F-27AA-9935-196F-4A02C7EE31A6}"/>
          </ac:spMkLst>
        </pc:spChg>
        <pc:spChg chg="del">
          <ac:chgData name="Jinhong Brejnholt (JINB)" userId="b8219c71-9da7-4a12-aded-a071d88b9102" providerId="ADAL" clId="{D241EAA8-06FA-42B7-AF17-7FF6EA3FA49C}" dt="2024-05-11T20:04:18.046" v="827" actId="1032"/>
          <ac:spMkLst>
            <pc:docMk/>
            <pc:sldMk cId="3694515543" sldId="636"/>
            <ac:spMk id="3" creationId="{507B011C-7584-176A-CFAC-F6E71856B086}"/>
          </ac:spMkLst>
        </pc:spChg>
        <pc:graphicFrameChg chg="add mod modGraphic">
          <ac:chgData name="Jinhong Brejnholt (JINB)" userId="b8219c71-9da7-4a12-aded-a071d88b9102" providerId="ADAL" clId="{D241EAA8-06FA-42B7-AF17-7FF6EA3FA49C}" dt="2024-05-11T20:08:50.968" v="946" actId="20577"/>
          <ac:graphicFrameMkLst>
            <pc:docMk/>
            <pc:sldMk cId="3694515543" sldId="636"/>
            <ac:graphicFrameMk id="4" creationId="{DC982CCC-7C73-DC14-433C-14627A398947}"/>
          </ac:graphicFrameMkLst>
        </pc:graphicFrameChg>
      </pc:sldChg>
      <pc:sldChg chg="addSp modSp add del mod">
        <pc:chgData name="Jinhong Brejnholt (JINB)" userId="b8219c71-9da7-4a12-aded-a071d88b9102" providerId="ADAL" clId="{D241EAA8-06FA-42B7-AF17-7FF6EA3FA49C}" dt="2024-05-14T15:03:00.620" v="2205" actId="47"/>
        <pc:sldMkLst>
          <pc:docMk/>
          <pc:sldMk cId="3666106062" sldId="637"/>
        </pc:sldMkLst>
        <pc:spChg chg="add mod">
          <ac:chgData name="Jinhong Brejnholt (JINB)" userId="b8219c71-9da7-4a12-aded-a071d88b9102" providerId="ADAL" clId="{D241EAA8-06FA-42B7-AF17-7FF6EA3FA49C}" dt="2024-05-11T20:10:17.626" v="955" actId="1076"/>
          <ac:spMkLst>
            <pc:docMk/>
            <pc:sldMk cId="3666106062" sldId="637"/>
            <ac:spMk id="2" creationId="{EF76EA80-1766-02D7-FC66-38645B011EF8}"/>
          </ac:spMkLst>
        </pc:spChg>
        <pc:graphicFrameChg chg="mod">
          <ac:chgData name="Jinhong Brejnholt (JINB)" userId="b8219c71-9da7-4a12-aded-a071d88b9102" providerId="ADAL" clId="{D241EAA8-06FA-42B7-AF17-7FF6EA3FA49C}" dt="2024-05-11T20:09:50.793" v="950" actId="113"/>
          <ac:graphicFrameMkLst>
            <pc:docMk/>
            <pc:sldMk cId="3666106062" sldId="637"/>
            <ac:graphicFrameMk id="4" creationId="{DC982CCC-7C73-DC14-433C-14627A398947}"/>
          </ac:graphicFrameMkLst>
        </pc:graphicFrameChg>
      </pc:sldChg>
      <pc:sldChg chg="addSp delSp modSp add del mod">
        <pc:chgData name="Jinhong Brejnholt (JINB)" userId="b8219c71-9da7-4a12-aded-a071d88b9102" providerId="ADAL" clId="{D241EAA8-06FA-42B7-AF17-7FF6EA3FA49C}" dt="2024-05-14T15:03:01.205" v="2206" actId="47"/>
        <pc:sldMkLst>
          <pc:docMk/>
          <pc:sldMk cId="3253711936" sldId="638"/>
        </pc:sldMkLst>
        <pc:spChg chg="del">
          <ac:chgData name="Jinhong Brejnholt (JINB)" userId="b8219c71-9da7-4a12-aded-a071d88b9102" providerId="ADAL" clId="{D241EAA8-06FA-42B7-AF17-7FF6EA3FA49C}" dt="2024-05-11T20:10:47.236" v="960" actId="478"/>
          <ac:spMkLst>
            <pc:docMk/>
            <pc:sldMk cId="3253711936" sldId="638"/>
            <ac:spMk id="2" creationId="{EF76EA80-1766-02D7-FC66-38645B011EF8}"/>
          </ac:spMkLst>
        </pc:spChg>
        <pc:spChg chg="add mod">
          <ac:chgData name="Jinhong Brejnholt (JINB)" userId="b8219c71-9da7-4a12-aded-a071d88b9102" providerId="ADAL" clId="{D241EAA8-06FA-42B7-AF17-7FF6EA3FA49C}" dt="2024-05-11T20:11:17.955" v="978" actId="20577"/>
          <ac:spMkLst>
            <pc:docMk/>
            <pc:sldMk cId="3253711936" sldId="638"/>
            <ac:spMk id="3" creationId="{89C1E5CA-8017-D934-523C-F7353621FEED}"/>
          </ac:spMkLst>
        </pc:spChg>
        <pc:graphicFrameChg chg="mod">
          <ac:chgData name="Jinhong Brejnholt (JINB)" userId="b8219c71-9da7-4a12-aded-a071d88b9102" providerId="ADAL" clId="{D241EAA8-06FA-42B7-AF17-7FF6EA3FA49C}" dt="2024-05-11T20:10:45.281" v="959" actId="113"/>
          <ac:graphicFrameMkLst>
            <pc:docMk/>
            <pc:sldMk cId="3253711936" sldId="638"/>
            <ac:graphicFrameMk id="4" creationId="{DC982CCC-7C73-DC14-433C-14627A398947}"/>
          </ac:graphicFrameMkLst>
        </pc:graphicFrameChg>
      </pc:sldChg>
      <pc:sldChg chg="add del">
        <pc:chgData name="Jinhong Brejnholt (JINB)" userId="b8219c71-9da7-4a12-aded-a071d88b9102" providerId="ADAL" clId="{D241EAA8-06FA-42B7-AF17-7FF6EA3FA49C}" dt="2024-05-11T20:10:29.916" v="957"/>
        <pc:sldMkLst>
          <pc:docMk/>
          <pc:sldMk cId="4176656390" sldId="638"/>
        </pc:sldMkLst>
      </pc:sldChg>
      <pc:sldChg chg="addSp delSp modSp new del mod">
        <pc:chgData name="Jinhong Brejnholt (JINB)" userId="b8219c71-9da7-4a12-aded-a071d88b9102" providerId="ADAL" clId="{D241EAA8-06FA-42B7-AF17-7FF6EA3FA49C}" dt="2024-05-14T15:03:02.241" v="2207" actId="47"/>
        <pc:sldMkLst>
          <pc:docMk/>
          <pc:sldMk cId="1152846996" sldId="639"/>
        </pc:sldMkLst>
        <pc:spChg chg="del">
          <ac:chgData name="Jinhong Brejnholt (JINB)" userId="b8219c71-9da7-4a12-aded-a071d88b9102" providerId="ADAL" clId="{D241EAA8-06FA-42B7-AF17-7FF6EA3FA49C}" dt="2024-05-11T20:27:39.621" v="982" actId="478"/>
          <ac:spMkLst>
            <pc:docMk/>
            <pc:sldMk cId="1152846996" sldId="639"/>
            <ac:spMk id="2" creationId="{6DA84AD4-D615-CA5D-D3FA-61CDFDC9882F}"/>
          </ac:spMkLst>
        </pc:spChg>
        <pc:spChg chg="del">
          <ac:chgData name="Jinhong Brejnholt (JINB)" userId="b8219c71-9da7-4a12-aded-a071d88b9102" providerId="ADAL" clId="{D241EAA8-06FA-42B7-AF17-7FF6EA3FA49C}" dt="2024-05-11T20:27:38.074" v="981" actId="478"/>
          <ac:spMkLst>
            <pc:docMk/>
            <pc:sldMk cId="1152846996" sldId="639"/>
            <ac:spMk id="3" creationId="{EB15E185-E68C-D011-A5C9-78F77832B2C2}"/>
          </ac:spMkLst>
        </pc:spChg>
        <pc:spChg chg="add mod">
          <ac:chgData name="Jinhong Brejnholt (JINB)" userId="b8219c71-9da7-4a12-aded-a071d88b9102" providerId="ADAL" clId="{D241EAA8-06FA-42B7-AF17-7FF6EA3FA49C}" dt="2024-05-11T20:27:29.937" v="980"/>
          <ac:spMkLst>
            <pc:docMk/>
            <pc:sldMk cId="1152846996" sldId="639"/>
            <ac:spMk id="6" creationId="{8F5C721A-C226-F0FE-EA13-885FDECCD35C}"/>
          </ac:spMkLst>
        </pc:spChg>
        <pc:spChg chg="add mod">
          <ac:chgData name="Jinhong Brejnholt (JINB)" userId="b8219c71-9da7-4a12-aded-a071d88b9102" providerId="ADAL" clId="{D241EAA8-06FA-42B7-AF17-7FF6EA3FA49C}" dt="2024-05-11T20:27:55.074" v="984" actId="207"/>
          <ac:spMkLst>
            <pc:docMk/>
            <pc:sldMk cId="1152846996" sldId="639"/>
            <ac:spMk id="7" creationId="{B0284662-CD3E-E538-A7D8-61CE8DEDDD2A}"/>
          </ac:spMkLst>
        </pc:spChg>
        <pc:spChg chg="add mod">
          <ac:chgData name="Jinhong Brejnholt (JINB)" userId="b8219c71-9da7-4a12-aded-a071d88b9102" providerId="ADAL" clId="{D241EAA8-06FA-42B7-AF17-7FF6EA3FA49C}" dt="2024-05-11T20:27:59.371" v="985" actId="207"/>
          <ac:spMkLst>
            <pc:docMk/>
            <pc:sldMk cId="1152846996" sldId="639"/>
            <ac:spMk id="8" creationId="{05165DB8-1DB2-A53B-200B-8B65B22994B4}"/>
          </ac:spMkLst>
        </pc:spChg>
        <pc:spChg chg="add mod">
          <ac:chgData name="Jinhong Brejnholt (JINB)" userId="b8219c71-9da7-4a12-aded-a071d88b9102" providerId="ADAL" clId="{D241EAA8-06FA-42B7-AF17-7FF6EA3FA49C}" dt="2024-05-11T20:27:59.371" v="985" actId="207"/>
          <ac:spMkLst>
            <pc:docMk/>
            <pc:sldMk cId="1152846996" sldId="639"/>
            <ac:spMk id="9" creationId="{B7FC0BD9-D0F0-F54D-EEFB-B13673ED3DEC}"/>
          </ac:spMkLst>
        </pc:spChg>
        <pc:grpChg chg="add mod">
          <ac:chgData name="Jinhong Brejnholt (JINB)" userId="b8219c71-9da7-4a12-aded-a071d88b9102" providerId="ADAL" clId="{D241EAA8-06FA-42B7-AF17-7FF6EA3FA49C}" dt="2024-05-11T20:28:18.131" v="988" actId="1076"/>
          <ac:grpSpMkLst>
            <pc:docMk/>
            <pc:sldMk cId="1152846996" sldId="639"/>
            <ac:grpSpMk id="4" creationId="{FDFC5032-0EEE-28C0-9C4B-9F33BA30DA17}"/>
          </ac:grpSpMkLst>
        </pc:grpChg>
        <pc:grpChg chg="add mod">
          <ac:chgData name="Jinhong Brejnholt (JINB)" userId="b8219c71-9da7-4a12-aded-a071d88b9102" providerId="ADAL" clId="{D241EAA8-06FA-42B7-AF17-7FF6EA3FA49C}" dt="2024-05-11T20:28:18.131" v="988" actId="1076"/>
          <ac:grpSpMkLst>
            <pc:docMk/>
            <pc:sldMk cId="1152846996" sldId="639"/>
            <ac:grpSpMk id="5" creationId="{03F611FF-967C-5249-DDA7-BE10DE0D66D1}"/>
          </ac:grpSpMkLst>
        </pc:grpChg>
      </pc:sldChg>
      <pc:sldChg chg="addSp delSp modSp new mod ord setBg modNotesTx">
        <pc:chgData name="Jinhong Brejnholt (JINB)" userId="b8219c71-9da7-4a12-aded-a071d88b9102" providerId="ADAL" clId="{D241EAA8-06FA-42B7-AF17-7FF6EA3FA49C}" dt="2024-05-15T12:39:09.837" v="2605" actId="12100"/>
        <pc:sldMkLst>
          <pc:docMk/>
          <pc:sldMk cId="3625938434" sldId="640"/>
        </pc:sldMkLst>
        <pc:spChg chg="mod">
          <ac:chgData name="Jinhong Brejnholt (JINB)" userId="b8219c71-9da7-4a12-aded-a071d88b9102" providerId="ADAL" clId="{D241EAA8-06FA-42B7-AF17-7FF6EA3FA49C}" dt="2024-05-15T12:38:54.370" v="2604" actId="26606"/>
          <ac:spMkLst>
            <pc:docMk/>
            <pc:sldMk cId="3625938434" sldId="640"/>
            <ac:spMk id="2" creationId="{1518C0B3-D44C-808C-8F6F-10CDF6E82AC9}"/>
          </ac:spMkLst>
        </pc:spChg>
        <pc:spChg chg="del mod">
          <ac:chgData name="Jinhong Brejnholt (JINB)" userId="b8219c71-9da7-4a12-aded-a071d88b9102" providerId="ADAL" clId="{D241EAA8-06FA-42B7-AF17-7FF6EA3FA49C}" dt="2024-05-15T12:38:54.370" v="2604" actId="26606"/>
          <ac:spMkLst>
            <pc:docMk/>
            <pc:sldMk cId="3625938434" sldId="640"/>
            <ac:spMk id="3" creationId="{FF46B349-E589-9735-2906-A287F9649868}"/>
          </ac:spMkLst>
        </pc:spChg>
        <pc:spChg chg="add">
          <ac:chgData name="Jinhong Brejnholt (JINB)" userId="b8219c71-9da7-4a12-aded-a071d88b9102" providerId="ADAL" clId="{D241EAA8-06FA-42B7-AF17-7FF6EA3FA49C}" dt="2024-05-15T12:38:54.370" v="2604" actId="26606"/>
          <ac:spMkLst>
            <pc:docMk/>
            <pc:sldMk cId="3625938434" sldId="640"/>
            <ac:spMk id="9" creationId="{C5278130-DFE0-457B-8698-88DF69019DDE}"/>
          </ac:spMkLst>
        </pc:spChg>
        <pc:spChg chg="add">
          <ac:chgData name="Jinhong Brejnholt (JINB)" userId="b8219c71-9da7-4a12-aded-a071d88b9102" providerId="ADAL" clId="{D241EAA8-06FA-42B7-AF17-7FF6EA3FA49C}" dt="2024-05-15T12:38:54.370" v="2604" actId="26606"/>
          <ac:spMkLst>
            <pc:docMk/>
            <pc:sldMk cId="3625938434" sldId="640"/>
            <ac:spMk id="11" creationId="{2F99531B-1681-4D6E-BECB-18325B33A618}"/>
          </ac:spMkLst>
        </pc:spChg>
        <pc:spChg chg="add">
          <ac:chgData name="Jinhong Brejnholt (JINB)" userId="b8219c71-9da7-4a12-aded-a071d88b9102" providerId="ADAL" clId="{D241EAA8-06FA-42B7-AF17-7FF6EA3FA49C}" dt="2024-05-15T12:38:54.370" v="2604" actId="26606"/>
          <ac:spMkLst>
            <pc:docMk/>
            <pc:sldMk cId="3625938434" sldId="640"/>
            <ac:spMk id="13" creationId="{20344094-430A-400B-804B-910E696A1A90}"/>
          </ac:spMkLst>
        </pc:spChg>
        <pc:spChg chg="add">
          <ac:chgData name="Jinhong Brejnholt (JINB)" userId="b8219c71-9da7-4a12-aded-a071d88b9102" providerId="ADAL" clId="{D241EAA8-06FA-42B7-AF17-7FF6EA3FA49C}" dt="2024-05-15T12:38:54.370" v="2604" actId="26606"/>
          <ac:spMkLst>
            <pc:docMk/>
            <pc:sldMk cId="3625938434" sldId="640"/>
            <ac:spMk id="15" creationId="{453C67DF-7782-4E57-AB9B-F1B4811AD8FE}"/>
          </ac:spMkLst>
        </pc:spChg>
        <pc:graphicFrameChg chg="add mod">
          <ac:chgData name="Jinhong Brejnholt (JINB)" userId="b8219c71-9da7-4a12-aded-a071d88b9102" providerId="ADAL" clId="{D241EAA8-06FA-42B7-AF17-7FF6EA3FA49C}" dt="2024-05-15T12:39:09.837" v="2605" actId="12100"/>
          <ac:graphicFrameMkLst>
            <pc:docMk/>
            <pc:sldMk cId="3625938434" sldId="640"/>
            <ac:graphicFrameMk id="5" creationId="{C6BAFE04-B81C-354F-09A0-073348983CE9}"/>
          </ac:graphicFrameMkLst>
        </pc:graphicFrameChg>
        <pc:cxnChg chg="add">
          <ac:chgData name="Jinhong Brejnholt (JINB)" userId="b8219c71-9da7-4a12-aded-a071d88b9102" providerId="ADAL" clId="{D241EAA8-06FA-42B7-AF17-7FF6EA3FA49C}" dt="2024-05-15T12:38:54.370" v="2604" actId="26606"/>
          <ac:cxnSpMkLst>
            <pc:docMk/>
            <pc:sldMk cId="3625938434" sldId="640"/>
            <ac:cxnSpMk id="17" creationId="{B03A5AE3-BD30-455C-842B-7626C8BEF097}"/>
          </ac:cxnSpMkLst>
        </pc:cxnChg>
        <pc:cxnChg chg="add">
          <ac:chgData name="Jinhong Brejnholt (JINB)" userId="b8219c71-9da7-4a12-aded-a071d88b9102" providerId="ADAL" clId="{D241EAA8-06FA-42B7-AF17-7FF6EA3FA49C}" dt="2024-05-15T12:38:54.370" v="2604" actId="26606"/>
          <ac:cxnSpMkLst>
            <pc:docMk/>
            <pc:sldMk cId="3625938434" sldId="640"/>
            <ac:cxnSpMk id="19" creationId="{2DBECAA5-1F2D-470D-875C-8F2C2CA3E54B}"/>
          </ac:cxnSpMkLst>
        </pc:cxnChg>
      </pc:sldChg>
      <pc:sldChg chg="add ord modNotesTx">
        <pc:chgData name="Jinhong Brejnholt (JINB)" userId="b8219c71-9da7-4a12-aded-a071d88b9102" providerId="ADAL" clId="{D241EAA8-06FA-42B7-AF17-7FF6EA3FA49C}" dt="2024-05-15T12:22:56.456" v="2277"/>
        <pc:sldMkLst>
          <pc:docMk/>
          <pc:sldMk cId="934688573" sldId="641"/>
        </pc:sldMkLst>
      </pc:sldChg>
      <pc:sldChg chg="addSp delSp modSp new del mod">
        <pc:chgData name="Jinhong Brejnholt (JINB)" userId="b8219c71-9da7-4a12-aded-a071d88b9102" providerId="ADAL" clId="{D241EAA8-06FA-42B7-AF17-7FF6EA3FA49C}" dt="2024-05-14T14:40:05.570" v="1923" actId="47"/>
        <pc:sldMkLst>
          <pc:docMk/>
          <pc:sldMk cId="3222178556" sldId="642"/>
        </pc:sldMkLst>
        <pc:spChg chg="del">
          <ac:chgData name="Jinhong Brejnholt (JINB)" userId="b8219c71-9da7-4a12-aded-a071d88b9102" providerId="ADAL" clId="{D241EAA8-06FA-42B7-AF17-7FF6EA3FA49C}" dt="2024-05-12T19:39:20.203" v="1176" actId="1032"/>
          <ac:spMkLst>
            <pc:docMk/>
            <pc:sldMk cId="3222178556" sldId="642"/>
            <ac:spMk id="3" creationId="{B72317FA-78A5-4D45-99F8-3EAFDDFA86D2}"/>
          </ac:spMkLst>
        </pc:spChg>
        <pc:graphicFrameChg chg="add mod modGraphic">
          <ac:chgData name="Jinhong Brejnholt (JINB)" userId="b8219c71-9da7-4a12-aded-a071d88b9102" providerId="ADAL" clId="{D241EAA8-06FA-42B7-AF17-7FF6EA3FA49C}" dt="2024-05-12T19:44:27.077" v="1287" actId="12100"/>
          <ac:graphicFrameMkLst>
            <pc:docMk/>
            <pc:sldMk cId="3222178556" sldId="642"/>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639" v="1924" actId="47"/>
        <pc:sldMkLst>
          <pc:docMk/>
          <pc:sldMk cId="2045082134" sldId="643"/>
        </pc:sldMkLst>
        <pc:graphicFrameChg chg="mod">
          <ac:chgData name="Jinhong Brejnholt (JINB)" userId="b8219c71-9da7-4a12-aded-a071d88b9102" providerId="ADAL" clId="{D241EAA8-06FA-42B7-AF17-7FF6EA3FA49C}" dt="2024-05-12T19:54:46.220" v="1551" actId="113"/>
          <ac:graphicFrameMkLst>
            <pc:docMk/>
            <pc:sldMk cId="2045082134" sldId="643"/>
            <ac:graphicFrameMk id="4" creationId="{B5FC7A17-AC26-EF82-ED3E-BC3C896E3604}"/>
          </ac:graphicFrameMkLst>
        </pc:graphicFrameChg>
      </pc:sldChg>
      <pc:sldChg chg="modSp add del">
        <pc:chgData name="Jinhong Brejnholt (JINB)" userId="b8219c71-9da7-4a12-aded-a071d88b9102" providerId="ADAL" clId="{D241EAA8-06FA-42B7-AF17-7FF6EA3FA49C}" dt="2024-05-14T14:40:18.863" v="1925" actId="47"/>
        <pc:sldMkLst>
          <pc:docMk/>
          <pc:sldMk cId="4100031016" sldId="644"/>
        </pc:sldMkLst>
        <pc:graphicFrameChg chg="mod">
          <ac:chgData name="Jinhong Brejnholt (JINB)" userId="b8219c71-9da7-4a12-aded-a071d88b9102" providerId="ADAL" clId="{D241EAA8-06FA-42B7-AF17-7FF6EA3FA49C}" dt="2024-05-12T20:01:54.311" v="1649"/>
          <ac:graphicFrameMkLst>
            <pc:docMk/>
            <pc:sldMk cId="4100031016" sldId="644"/>
            <ac:graphicFrameMk id="4" creationId="{B5FC7A17-AC26-EF82-ED3E-BC3C896E3604}"/>
          </ac:graphicFrameMkLst>
        </pc:graphicFrameChg>
      </pc:sldChg>
      <pc:sldChg chg="add del">
        <pc:chgData name="Jinhong Brejnholt (JINB)" userId="b8219c71-9da7-4a12-aded-a071d88b9102" providerId="ADAL" clId="{D241EAA8-06FA-42B7-AF17-7FF6EA3FA49C}" dt="2024-05-12T19:47:28.884" v="1367" actId="47"/>
        <pc:sldMkLst>
          <pc:docMk/>
          <pc:sldMk cId="984058524" sldId="645"/>
        </pc:sldMkLst>
      </pc:sldChg>
      <pc:sldChg chg="modSp add del ord">
        <pc:chgData name="Jinhong Brejnholt (JINB)" userId="b8219c71-9da7-4a12-aded-a071d88b9102" providerId="ADAL" clId="{D241EAA8-06FA-42B7-AF17-7FF6EA3FA49C}" dt="2024-05-14T14:40:19.249" v="1926" actId="47"/>
        <pc:sldMkLst>
          <pc:docMk/>
          <pc:sldMk cId="3831638287" sldId="646"/>
        </pc:sldMkLst>
        <pc:graphicFrameChg chg="mod">
          <ac:chgData name="Jinhong Brejnholt (JINB)" userId="b8219c71-9da7-4a12-aded-a071d88b9102" providerId="ADAL" clId="{D241EAA8-06FA-42B7-AF17-7FF6EA3FA49C}" dt="2024-05-12T20:01:17.654" v="1640" actId="313"/>
          <ac:graphicFrameMkLst>
            <pc:docMk/>
            <pc:sldMk cId="3831638287" sldId="646"/>
            <ac:graphicFrameMk id="4" creationId="{B5FC7A17-AC26-EF82-ED3E-BC3C896E3604}"/>
          </ac:graphicFrameMkLst>
        </pc:graphicFrameChg>
      </pc:sldChg>
      <pc:sldChg chg="modSp add del ord">
        <pc:chgData name="Jinhong Brejnholt (JINB)" userId="b8219c71-9da7-4a12-aded-a071d88b9102" providerId="ADAL" clId="{D241EAA8-06FA-42B7-AF17-7FF6EA3FA49C}" dt="2024-05-14T14:40:19.831" v="1927" actId="47"/>
        <pc:sldMkLst>
          <pc:docMk/>
          <pc:sldMk cId="1228262229" sldId="647"/>
        </pc:sldMkLst>
        <pc:graphicFrameChg chg="mod">
          <ac:chgData name="Jinhong Brejnholt (JINB)" userId="b8219c71-9da7-4a12-aded-a071d88b9102" providerId="ADAL" clId="{D241EAA8-06FA-42B7-AF17-7FF6EA3FA49C}" dt="2024-05-12T20:01:23.076" v="1641" actId="313"/>
          <ac:graphicFrameMkLst>
            <pc:docMk/>
            <pc:sldMk cId="1228262229" sldId="647"/>
            <ac:graphicFrameMk id="4" creationId="{B5FC7A17-AC26-EF82-ED3E-BC3C896E3604}"/>
          </ac:graphicFrameMkLst>
        </pc:graphicFrameChg>
      </pc:sldChg>
      <pc:sldChg chg="addSp delSp modSp new mod setBg addAnim">
        <pc:chgData name="Jinhong Brejnholt (JINB)" userId="b8219c71-9da7-4a12-aded-a071d88b9102" providerId="ADAL" clId="{D241EAA8-06FA-42B7-AF17-7FF6EA3FA49C}" dt="2024-05-12T20:04:45.294" v="1694" actId="27614"/>
        <pc:sldMkLst>
          <pc:docMk/>
          <pc:sldMk cId="1564651119" sldId="648"/>
        </pc:sldMkLst>
        <pc:spChg chg="add del mod">
          <ac:chgData name="Jinhong Brejnholt (JINB)" userId="b8219c71-9da7-4a12-aded-a071d88b9102" providerId="ADAL" clId="{D241EAA8-06FA-42B7-AF17-7FF6EA3FA49C}" dt="2024-05-12T20:04:13.337" v="1656" actId="26606"/>
          <ac:spMkLst>
            <pc:docMk/>
            <pc:sldMk cId="1564651119" sldId="648"/>
            <ac:spMk id="2" creationId="{116A493F-BAF8-CD3C-68C1-9FB95135F67E}"/>
          </ac:spMkLst>
        </pc:spChg>
        <pc:spChg chg="add del mod">
          <ac:chgData name="Jinhong Brejnholt (JINB)" userId="b8219c71-9da7-4a12-aded-a071d88b9102" providerId="ADAL" clId="{D241EAA8-06FA-42B7-AF17-7FF6EA3FA49C}" dt="2024-05-12T20:04:13.337" v="1656" actId="26606"/>
          <ac:spMkLst>
            <pc:docMk/>
            <pc:sldMk cId="1564651119" sldId="648"/>
            <ac:spMk id="3" creationId="{6AB66BB4-97CD-B636-D3FF-F50F5395A6C9}"/>
          </ac:spMkLst>
        </pc:spChg>
        <pc:spChg chg="add del">
          <ac:chgData name="Jinhong Brejnholt (JINB)" userId="b8219c71-9da7-4a12-aded-a071d88b9102" providerId="ADAL" clId="{D241EAA8-06FA-42B7-AF17-7FF6EA3FA49C}" dt="2024-05-12T20:04:08.669" v="1653" actId="26606"/>
          <ac:spMkLst>
            <pc:docMk/>
            <pc:sldMk cId="1564651119" sldId="648"/>
            <ac:spMk id="10" creationId="{F13C74B1-5B17-4795-BED0-7140497B445A}"/>
          </ac:spMkLst>
        </pc:spChg>
        <pc:spChg chg="add del">
          <ac:chgData name="Jinhong Brejnholt (JINB)" userId="b8219c71-9da7-4a12-aded-a071d88b9102" providerId="ADAL" clId="{D241EAA8-06FA-42B7-AF17-7FF6EA3FA49C}" dt="2024-05-12T20:04:08.669" v="1653" actId="26606"/>
          <ac:spMkLst>
            <pc:docMk/>
            <pc:sldMk cId="1564651119" sldId="648"/>
            <ac:spMk id="12" creationId="{D4974D33-8DC5-464E-8C6D-BE58F0669C17}"/>
          </ac:spMkLst>
        </pc:spChg>
        <pc:spChg chg="add del">
          <ac:chgData name="Jinhong Brejnholt (JINB)" userId="b8219c71-9da7-4a12-aded-a071d88b9102" providerId="ADAL" clId="{D241EAA8-06FA-42B7-AF17-7FF6EA3FA49C}" dt="2024-05-12T20:04:13.322" v="1655" actId="26606"/>
          <ac:spMkLst>
            <pc:docMk/>
            <pc:sldMk cId="1564651119" sldId="648"/>
            <ac:spMk id="14" creationId="{29FDB030-9B49-4CED-8CCD-4D99382388AC}"/>
          </ac:spMkLst>
        </pc:spChg>
        <pc:spChg chg="add del">
          <ac:chgData name="Jinhong Brejnholt (JINB)" userId="b8219c71-9da7-4a12-aded-a071d88b9102" providerId="ADAL" clId="{D241EAA8-06FA-42B7-AF17-7FF6EA3FA49C}" dt="2024-05-12T20:04:13.322" v="1655" actId="26606"/>
          <ac:spMkLst>
            <pc:docMk/>
            <pc:sldMk cId="1564651119" sldId="648"/>
            <ac:spMk id="15" creationId="{F3060C83-F051-4F0E-ABAD-AA0DFC48B218}"/>
          </ac:spMkLst>
        </pc:spChg>
        <pc:spChg chg="add del">
          <ac:chgData name="Jinhong Brejnholt (JINB)" userId="b8219c71-9da7-4a12-aded-a071d88b9102" providerId="ADAL" clId="{D241EAA8-06FA-42B7-AF17-7FF6EA3FA49C}" dt="2024-05-12T20:04:13.322" v="1655" actId="26606"/>
          <ac:spMkLst>
            <pc:docMk/>
            <pc:sldMk cId="1564651119" sldId="648"/>
            <ac:spMk id="16" creationId="{3783CA14-24A1-485C-8B30-D6A5D87987AD}"/>
          </ac:spMkLst>
        </pc:spChg>
        <pc:spChg chg="add del">
          <ac:chgData name="Jinhong Brejnholt (JINB)" userId="b8219c71-9da7-4a12-aded-a071d88b9102" providerId="ADAL" clId="{D241EAA8-06FA-42B7-AF17-7FF6EA3FA49C}" dt="2024-05-12T20:04:13.322" v="1655" actId="26606"/>
          <ac:spMkLst>
            <pc:docMk/>
            <pc:sldMk cId="1564651119" sldId="648"/>
            <ac:spMk id="17" creationId="{83C98ABE-055B-441F-B07E-44F97F083C39}"/>
          </ac:spMkLst>
        </pc:spChg>
        <pc:spChg chg="add del">
          <ac:chgData name="Jinhong Brejnholt (JINB)" userId="b8219c71-9da7-4a12-aded-a071d88b9102" providerId="ADAL" clId="{D241EAA8-06FA-42B7-AF17-7FF6EA3FA49C}" dt="2024-05-12T20:04:13.322" v="1655" actId="26606"/>
          <ac:spMkLst>
            <pc:docMk/>
            <pc:sldMk cId="1564651119" sldId="648"/>
            <ac:spMk id="18" creationId="{9A97C86A-04D6-40F7-AE84-31AB43E6A846}"/>
          </ac:spMkLst>
        </pc:spChg>
        <pc:spChg chg="add del">
          <ac:chgData name="Jinhong Brejnholt (JINB)" userId="b8219c71-9da7-4a12-aded-a071d88b9102" providerId="ADAL" clId="{D241EAA8-06FA-42B7-AF17-7FF6EA3FA49C}" dt="2024-05-12T20:04:13.322" v="1655" actId="26606"/>
          <ac:spMkLst>
            <pc:docMk/>
            <pc:sldMk cId="1564651119" sldId="648"/>
            <ac:spMk id="20" creationId="{FF9F2414-84E8-453E-B1F3-389FDE8192D9}"/>
          </ac:spMkLst>
        </pc:spChg>
        <pc:spChg chg="add del">
          <ac:chgData name="Jinhong Brejnholt (JINB)" userId="b8219c71-9da7-4a12-aded-a071d88b9102" providerId="ADAL" clId="{D241EAA8-06FA-42B7-AF17-7FF6EA3FA49C}" dt="2024-05-12T20:04:13.322" v="1655" actId="26606"/>
          <ac:spMkLst>
            <pc:docMk/>
            <pc:sldMk cId="1564651119" sldId="648"/>
            <ac:spMk id="22" creationId="{3ECA69A1-7536-43AC-85EF-C7106179F5ED}"/>
          </ac:spMkLst>
        </pc:spChg>
        <pc:spChg chg="add del">
          <ac:chgData name="Jinhong Brejnholt (JINB)" userId="b8219c71-9da7-4a12-aded-a071d88b9102" providerId="ADAL" clId="{D241EAA8-06FA-42B7-AF17-7FF6EA3FA49C}" dt="2024-05-12T20:04:40.466" v="1692" actId="26606"/>
          <ac:spMkLst>
            <pc:docMk/>
            <pc:sldMk cId="1564651119" sldId="648"/>
            <ac:spMk id="24" creationId="{F13C74B1-5B17-4795-BED0-7140497B445A}"/>
          </ac:spMkLst>
        </pc:spChg>
        <pc:spChg chg="add mod">
          <ac:chgData name="Jinhong Brejnholt (JINB)" userId="b8219c71-9da7-4a12-aded-a071d88b9102" providerId="ADAL" clId="{D241EAA8-06FA-42B7-AF17-7FF6EA3FA49C}" dt="2024-05-12T20:04:40.466" v="1692" actId="26606"/>
          <ac:spMkLst>
            <pc:docMk/>
            <pc:sldMk cId="1564651119" sldId="648"/>
            <ac:spMk id="25" creationId="{116A493F-BAF8-CD3C-68C1-9FB95135F67E}"/>
          </ac:spMkLst>
        </pc:spChg>
        <pc:spChg chg="add del">
          <ac:chgData name="Jinhong Brejnholt (JINB)" userId="b8219c71-9da7-4a12-aded-a071d88b9102" providerId="ADAL" clId="{D241EAA8-06FA-42B7-AF17-7FF6EA3FA49C}" dt="2024-05-12T20:04:40.466" v="1692" actId="26606"/>
          <ac:spMkLst>
            <pc:docMk/>
            <pc:sldMk cId="1564651119" sldId="648"/>
            <ac:spMk id="26" creationId="{D4974D33-8DC5-464E-8C6D-BE58F0669C17}"/>
          </ac:spMkLst>
        </pc:spChg>
        <pc:spChg chg="add del mod">
          <ac:chgData name="Jinhong Brejnholt (JINB)" userId="b8219c71-9da7-4a12-aded-a071d88b9102" providerId="ADAL" clId="{D241EAA8-06FA-42B7-AF17-7FF6EA3FA49C}" dt="2024-05-12T20:04:34.299" v="1691" actId="478"/>
          <ac:spMkLst>
            <pc:docMk/>
            <pc:sldMk cId="1564651119" sldId="648"/>
            <ac:spMk id="27" creationId="{6AB66BB4-97CD-B636-D3FF-F50F5395A6C9}"/>
          </ac:spMkLst>
        </pc:spChg>
        <pc:spChg chg="add">
          <ac:chgData name="Jinhong Brejnholt (JINB)" userId="b8219c71-9da7-4a12-aded-a071d88b9102" providerId="ADAL" clId="{D241EAA8-06FA-42B7-AF17-7FF6EA3FA49C}" dt="2024-05-12T20:04:40.466" v="1692" actId="26606"/>
          <ac:spMkLst>
            <pc:docMk/>
            <pc:sldMk cId="1564651119" sldId="648"/>
            <ac:spMk id="31" creationId="{026A84AF-6F58-471A-BF1F-10D8C03511C4}"/>
          </ac:spMkLst>
        </pc:spChg>
        <pc:picChg chg="add mod">
          <ac:chgData name="Jinhong Brejnholt (JINB)" userId="b8219c71-9da7-4a12-aded-a071d88b9102" providerId="ADAL" clId="{D241EAA8-06FA-42B7-AF17-7FF6EA3FA49C}" dt="2024-05-12T20:04:45.294" v="1694" actId="27614"/>
          <ac:picMkLst>
            <pc:docMk/>
            <pc:sldMk cId="1564651119" sldId="648"/>
            <ac:picMk id="5" creationId="{711662A9-D0DC-DB44-CB70-219D9156B4AC}"/>
          </ac:picMkLst>
        </pc:picChg>
      </pc:sldChg>
      <pc:sldChg chg="addSp delSp modSp new mod">
        <pc:chgData name="Jinhong Brejnholt (JINB)" userId="b8219c71-9da7-4a12-aded-a071d88b9102" providerId="ADAL" clId="{D241EAA8-06FA-42B7-AF17-7FF6EA3FA49C}" dt="2024-05-14T14:55:25.760" v="2162" actId="1076"/>
        <pc:sldMkLst>
          <pc:docMk/>
          <pc:sldMk cId="2339047738" sldId="649"/>
        </pc:sldMkLst>
        <pc:spChg chg="mod">
          <ac:chgData name="Jinhong Brejnholt (JINB)" userId="b8219c71-9da7-4a12-aded-a071d88b9102" providerId="ADAL" clId="{D241EAA8-06FA-42B7-AF17-7FF6EA3FA49C}" dt="2024-05-12T20:05:22.326" v="1700"/>
          <ac:spMkLst>
            <pc:docMk/>
            <pc:sldMk cId="2339047738" sldId="649"/>
            <ac:spMk id="2" creationId="{D8AF2C9A-CC55-7D18-1CD3-141E9A38BE5C}"/>
          </ac:spMkLst>
        </pc:spChg>
        <pc:spChg chg="del mod">
          <ac:chgData name="Jinhong Brejnholt (JINB)" userId="b8219c71-9da7-4a12-aded-a071d88b9102" providerId="ADAL" clId="{D241EAA8-06FA-42B7-AF17-7FF6EA3FA49C}" dt="2024-05-12T20:05:07.137" v="1697" actId="22"/>
          <ac:spMkLst>
            <pc:docMk/>
            <pc:sldMk cId="2339047738" sldId="649"/>
            <ac:spMk id="3" creationId="{844EC1E0-8937-4EE2-C043-59576091A702}"/>
          </ac:spMkLst>
        </pc:spChg>
        <pc:picChg chg="add mod ord">
          <ac:chgData name="Jinhong Brejnholt (JINB)" userId="b8219c71-9da7-4a12-aded-a071d88b9102" providerId="ADAL" clId="{D241EAA8-06FA-42B7-AF17-7FF6EA3FA49C}" dt="2024-05-14T14:55:25.760" v="2162" actId="1076"/>
          <ac:picMkLst>
            <pc:docMk/>
            <pc:sldMk cId="2339047738" sldId="649"/>
            <ac:picMk id="5" creationId="{26CF0AD9-466C-E976-FC06-95D571CDB404}"/>
          </ac:picMkLst>
        </pc:picChg>
      </pc:sldChg>
      <pc:sldChg chg="addSp delSp modSp new mod ord setBg">
        <pc:chgData name="Jinhong Brejnholt (JINB)" userId="b8219c71-9da7-4a12-aded-a071d88b9102" providerId="ADAL" clId="{D241EAA8-06FA-42B7-AF17-7FF6EA3FA49C}" dt="2024-05-12T20:09:52.122" v="1792"/>
        <pc:sldMkLst>
          <pc:docMk/>
          <pc:sldMk cId="2203045406" sldId="650"/>
        </pc:sldMkLst>
        <pc:spChg chg="add del">
          <ac:chgData name="Jinhong Brejnholt (JINB)" userId="b8219c71-9da7-4a12-aded-a071d88b9102" providerId="ADAL" clId="{D241EAA8-06FA-42B7-AF17-7FF6EA3FA49C}" dt="2024-05-12T20:06:03.326" v="1707" actId="26606"/>
          <ac:spMkLst>
            <pc:docMk/>
            <pc:sldMk cId="2203045406" sldId="650"/>
            <ac:spMk id="2" creationId="{2D623E48-778D-D56A-B3D7-BD23C11433DC}"/>
          </ac:spMkLst>
        </pc:spChg>
        <pc:spChg chg="add del">
          <ac:chgData name="Jinhong Brejnholt (JINB)" userId="b8219c71-9da7-4a12-aded-a071d88b9102" providerId="ADAL" clId="{D241EAA8-06FA-42B7-AF17-7FF6EA3FA49C}" dt="2024-05-12T20:06:03.326" v="1707" actId="26606"/>
          <ac:spMkLst>
            <pc:docMk/>
            <pc:sldMk cId="2203045406" sldId="650"/>
            <ac:spMk id="3" creationId="{4A9440A0-49A1-BAF1-AA8F-2A71596CE530}"/>
          </ac:spMkLst>
        </pc:spChg>
        <pc:grpChg chg="add del">
          <ac:chgData name="Jinhong Brejnholt (JINB)" userId="b8219c71-9da7-4a12-aded-a071d88b9102" providerId="ADAL" clId="{D241EAA8-06FA-42B7-AF17-7FF6EA3FA49C}" dt="2024-05-12T20:06:03.326" v="1706" actId="26606"/>
          <ac:grpSpMkLst>
            <pc:docMk/>
            <pc:sldMk cId="2203045406" sldId="650"/>
            <ac:grpSpMk id="10" creationId="{723C66ED-DBBF-12CA-7F5E-813E0E7D036A}"/>
          </ac:grpSpMkLst>
        </pc:grpChg>
        <pc:picChg chg="add mod">
          <ac:chgData name="Jinhong Brejnholt (JINB)" userId="b8219c71-9da7-4a12-aded-a071d88b9102" providerId="ADAL" clId="{D241EAA8-06FA-42B7-AF17-7FF6EA3FA49C}" dt="2024-05-12T20:06:03.326" v="1707" actId="26606"/>
          <ac:picMkLst>
            <pc:docMk/>
            <pc:sldMk cId="2203045406" sldId="650"/>
            <ac:picMk id="5" creationId="{A013C327-A0D8-2BD3-D2D3-54B4B1FAADAF}"/>
          </ac:picMkLst>
        </pc:picChg>
      </pc:sldChg>
      <pc:sldChg chg="addSp modSp new mod setBg">
        <pc:chgData name="Jinhong Brejnholt (JINB)" userId="b8219c71-9da7-4a12-aded-a071d88b9102" providerId="ADAL" clId="{D241EAA8-06FA-42B7-AF17-7FF6EA3FA49C}" dt="2024-05-14T14:41:16.965" v="1952" actId="115"/>
        <pc:sldMkLst>
          <pc:docMk/>
          <pc:sldMk cId="315078547" sldId="651"/>
        </pc:sldMkLst>
        <pc:spChg chg="mod">
          <ac:chgData name="Jinhong Brejnholt (JINB)" userId="b8219c71-9da7-4a12-aded-a071d88b9102" providerId="ADAL" clId="{D241EAA8-06FA-42B7-AF17-7FF6EA3FA49C}" dt="2024-05-12T20:07:32.966" v="1727" actId="26606"/>
          <ac:spMkLst>
            <pc:docMk/>
            <pc:sldMk cId="315078547" sldId="651"/>
            <ac:spMk id="2" creationId="{79CF30C8-C612-EEB3-756D-CF0D605BF8E7}"/>
          </ac:spMkLst>
        </pc:spChg>
        <pc:spChg chg="mod">
          <ac:chgData name="Jinhong Brejnholt (JINB)" userId="b8219c71-9da7-4a12-aded-a071d88b9102" providerId="ADAL" clId="{D241EAA8-06FA-42B7-AF17-7FF6EA3FA49C}" dt="2024-05-14T14:41:16.965" v="1952" actId="115"/>
          <ac:spMkLst>
            <pc:docMk/>
            <pc:sldMk cId="315078547" sldId="651"/>
            <ac:spMk id="3" creationId="{68C87357-941C-0165-AE26-B79FC08FDB96}"/>
          </ac:spMkLst>
        </pc:spChg>
        <pc:spChg chg="add">
          <ac:chgData name="Jinhong Brejnholt (JINB)" userId="b8219c71-9da7-4a12-aded-a071d88b9102" providerId="ADAL" clId="{D241EAA8-06FA-42B7-AF17-7FF6EA3FA49C}" dt="2024-05-12T20:07:32.966" v="1727" actId="26606"/>
          <ac:spMkLst>
            <pc:docMk/>
            <pc:sldMk cId="315078547" sldId="651"/>
            <ac:spMk id="10" creationId="{80DF40B2-80F7-4E71-B46C-284163F3654A}"/>
          </ac:spMkLst>
        </pc:spChg>
        <pc:picChg chg="add mod">
          <ac:chgData name="Jinhong Brejnholt (JINB)" userId="b8219c71-9da7-4a12-aded-a071d88b9102" providerId="ADAL" clId="{D241EAA8-06FA-42B7-AF17-7FF6EA3FA49C}" dt="2024-05-12T20:07:32.966" v="1727" actId="26606"/>
          <ac:picMkLst>
            <pc:docMk/>
            <pc:sldMk cId="315078547" sldId="651"/>
            <ac:picMk id="5" creationId="{2985FDAB-B1BD-2353-F3AF-CF180EB8E499}"/>
          </ac:picMkLst>
        </pc:picChg>
      </pc:sldChg>
      <pc:sldChg chg="addSp delSp modSp new del mod setBg modAnim modNotesTx">
        <pc:chgData name="Jinhong Brejnholt (JINB)" userId="b8219c71-9da7-4a12-aded-a071d88b9102" providerId="ADAL" clId="{D241EAA8-06FA-42B7-AF17-7FF6EA3FA49C}" dt="2024-05-18T20:15:03.795" v="3660" actId="47"/>
        <pc:sldMkLst>
          <pc:docMk/>
          <pc:sldMk cId="2100899367" sldId="652"/>
        </pc:sldMkLst>
        <pc:spChg chg="del mod">
          <ac:chgData name="Jinhong Brejnholt (JINB)" userId="b8219c71-9da7-4a12-aded-a071d88b9102" providerId="ADAL" clId="{D241EAA8-06FA-42B7-AF17-7FF6EA3FA49C}" dt="2024-05-16T18:21:48.846" v="2817" actId="478"/>
          <ac:spMkLst>
            <pc:docMk/>
            <pc:sldMk cId="2100899367" sldId="652"/>
            <ac:spMk id="2" creationId="{BE196DA2-4148-2BFC-9864-89A01E6E008E}"/>
          </ac:spMkLst>
        </pc:spChg>
        <pc:spChg chg="del">
          <ac:chgData name="Jinhong Brejnholt (JINB)" userId="b8219c71-9da7-4a12-aded-a071d88b9102" providerId="ADAL" clId="{D241EAA8-06FA-42B7-AF17-7FF6EA3FA49C}" dt="2024-05-16T18:21:45.299" v="2816" actId="478"/>
          <ac:spMkLst>
            <pc:docMk/>
            <pc:sldMk cId="2100899367" sldId="652"/>
            <ac:spMk id="3" creationId="{DC41F83C-3D5F-D728-1BED-D289C8BE471D}"/>
          </ac:spMkLst>
        </pc:spChg>
        <pc:spChg chg="add del mod">
          <ac:chgData name="Jinhong Brejnholt (JINB)" userId="b8219c71-9da7-4a12-aded-a071d88b9102" providerId="ADAL" clId="{D241EAA8-06FA-42B7-AF17-7FF6EA3FA49C}" dt="2024-05-16T18:21:55.246" v="2819" actId="478"/>
          <ac:spMkLst>
            <pc:docMk/>
            <pc:sldMk cId="2100899367" sldId="652"/>
            <ac:spMk id="5" creationId="{9746565B-2E26-8DC6-F407-2DB4B9D9BC35}"/>
          </ac:spMkLst>
        </pc:spChg>
        <pc:spChg chg="add del mod">
          <ac:chgData name="Jinhong Brejnholt (JINB)" userId="b8219c71-9da7-4a12-aded-a071d88b9102" providerId="ADAL" clId="{D241EAA8-06FA-42B7-AF17-7FF6EA3FA49C}" dt="2024-05-16T18:31:36.229" v="2922" actId="478"/>
          <ac:spMkLst>
            <pc:docMk/>
            <pc:sldMk cId="2100899367" sldId="652"/>
            <ac:spMk id="8" creationId="{FDEE2586-FD5F-2758-FF3C-DE868D897E2D}"/>
          </ac:spMkLst>
        </pc:spChg>
        <pc:spChg chg="add del">
          <ac:chgData name="Jinhong Brejnholt (JINB)" userId="b8219c71-9da7-4a12-aded-a071d88b9102" providerId="ADAL" clId="{D241EAA8-06FA-42B7-AF17-7FF6EA3FA49C}" dt="2024-05-16T18:32:27.146" v="2930" actId="478"/>
          <ac:spMkLst>
            <pc:docMk/>
            <pc:sldMk cId="2100899367" sldId="652"/>
            <ac:spMk id="15" creationId="{8F3B94D1-BF58-68A2-0183-79A79B0062D0}"/>
          </ac:spMkLst>
        </pc:spChg>
        <pc:spChg chg="add del mod">
          <ac:chgData name="Jinhong Brejnholt (JINB)" userId="b8219c71-9da7-4a12-aded-a071d88b9102" providerId="ADAL" clId="{D241EAA8-06FA-42B7-AF17-7FF6EA3FA49C}" dt="2024-05-16T18:32:50.951" v="2933" actId="478"/>
          <ac:spMkLst>
            <pc:docMk/>
            <pc:sldMk cId="2100899367" sldId="652"/>
            <ac:spMk id="16" creationId="{BC04F2C5-6CFF-0FFB-8AA9-EE5F3DA102B6}"/>
          </ac:spMkLst>
        </pc:spChg>
        <pc:picChg chg="add del">
          <ac:chgData name="Jinhong Brejnholt (JINB)" userId="b8219c71-9da7-4a12-aded-a071d88b9102" providerId="ADAL" clId="{D241EAA8-06FA-42B7-AF17-7FF6EA3FA49C}" dt="2024-05-16T18:25:24.379" v="2900" actId="478"/>
          <ac:picMkLst>
            <pc:docMk/>
            <pc:sldMk cId="2100899367" sldId="652"/>
            <ac:picMk id="7" creationId="{FC4D5CFC-D34A-8CA5-AFD2-CE60260E0408}"/>
          </ac:picMkLst>
        </pc:picChg>
        <pc:picChg chg="add mod">
          <ac:chgData name="Jinhong Brejnholt (JINB)" userId="b8219c71-9da7-4a12-aded-a071d88b9102" providerId="ADAL" clId="{D241EAA8-06FA-42B7-AF17-7FF6EA3FA49C}" dt="2024-05-16T18:33:58.250" v="2947" actId="1038"/>
          <ac:picMkLst>
            <pc:docMk/>
            <pc:sldMk cId="2100899367" sldId="652"/>
            <ac:picMk id="16386" creationId="{FD205884-5DCF-D6F0-B356-52339ACE8EC0}"/>
          </ac:picMkLst>
        </pc:picChg>
        <pc:picChg chg="add mod ord">
          <ac:chgData name="Jinhong Brejnholt (JINB)" userId="b8219c71-9da7-4a12-aded-a071d88b9102" providerId="ADAL" clId="{D241EAA8-06FA-42B7-AF17-7FF6EA3FA49C}" dt="2024-05-16T18:30:25.865" v="2907" actId="1076"/>
          <ac:picMkLst>
            <pc:docMk/>
            <pc:sldMk cId="2100899367" sldId="652"/>
            <ac:picMk id="16388" creationId="{98F2889F-421A-EDC5-F18F-BB46807C30B7}"/>
          </ac:picMkLst>
        </pc:picChg>
        <pc:picChg chg="add mod">
          <ac:chgData name="Jinhong Brejnholt (JINB)" userId="b8219c71-9da7-4a12-aded-a071d88b9102" providerId="ADAL" clId="{D241EAA8-06FA-42B7-AF17-7FF6EA3FA49C}" dt="2024-05-16T18:30:35.177" v="2910" actId="1076"/>
          <ac:picMkLst>
            <pc:docMk/>
            <pc:sldMk cId="2100899367" sldId="652"/>
            <ac:picMk id="16390" creationId="{4AEB1DD0-7316-EA5A-5D7E-2CC137F899DE}"/>
          </ac:picMkLst>
        </pc:picChg>
        <pc:cxnChg chg="add del mod">
          <ac:chgData name="Jinhong Brejnholt (JINB)" userId="b8219c71-9da7-4a12-aded-a071d88b9102" providerId="ADAL" clId="{D241EAA8-06FA-42B7-AF17-7FF6EA3FA49C}" dt="2024-05-16T18:32:10.170" v="2928" actId="478"/>
          <ac:cxnSpMkLst>
            <pc:docMk/>
            <pc:sldMk cId="2100899367" sldId="652"/>
            <ac:cxnSpMk id="10" creationId="{DE4843FC-5779-9331-6D1E-FE69EB634FFB}"/>
          </ac:cxnSpMkLst>
        </pc:cxnChg>
        <pc:cxnChg chg="add del mod">
          <ac:chgData name="Jinhong Brejnholt (JINB)" userId="b8219c71-9da7-4a12-aded-a071d88b9102" providerId="ADAL" clId="{D241EAA8-06FA-42B7-AF17-7FF6EA3FA49C}" dt="2024-05-16T18:33:45.595" v="2941" actId="478"/>
          <ac:cxnSpMkLst>
            <pc:docMk/>
            <pc:sldMk cId="2100899367" sldId="652"/>
            <ac:cxnSpMk id="18" creationId="{C35E1159-5EFB-ABF7-4017-FD8769D9FC0E}"/>
          </ac:cxnSpMkLst>
        </pc:cxnChg>
        <pc:cxnChg chg="add">
          <ac:chgData name="Jinhong Brejnholt (JINB)" userId="b8219c71-9da7-4a12-aded-a071d88b9102" providerId="ADAL" clId="{D241EAA8-06FA-42B7-AF17-7FF6EA3FA49C}" dt="2024-05-16T18:30:04.099" v="2902" actId="26606"/>
          <ac:cxnSpMkLst>
            <pc:docMk/>
            <pc:sldMk cId="2100899367" sldId="652"/>
            <ac:cxnSpMk id="16395" creationId="{DCD67800-37AC-4E14-89B0-F79DCB3FB86D}"/>
          </ac:cxnSpMkLst>
        </pc:cxnChg>
        <pc:cxnChg chg="add">
          <ac:chgData name="Jinhong Brejnholt (JINB)" userId="b8219c71-9da7-4a12-aded-a071d88b9102" providerId="ADAL" clId="{D241EAA8-06FA-42B7-AF17-7FF6EA3FA49C}" dt="2024-05-16T18:30:04.099" v="2902" actId="26606"/>
          <ac:cxnSpMkLst>
            <pc:docMk/>
            <pc:sldMk cId="2100899367" sldId="652"/>
            <ac:cxnSpMk id="16397" creationId="{20F1788F-A5AE-4188-8274-F7F2E3833ECD}"/>
          </ac:cxnSpMkLst>
        </pc:cxnChg>
      </pc:sldChg>
      <pc:sldChg chg="addSp delSp modSp new mod modAnim">
        <pc:chgData name="Jinhong Brejnholt (JINB)" userId="b8219c71-9da7-4a12-aded-a071d88b9102" providerId="ADAL" clId="{D241EAA8-06FA-42B7-AF17-7FF6EA3FA49C}" dt="2024-05-16T18:37:30.179" v="3036"/>
        <pc:sldMkLst>
          <pc:docMk/>
          <pc:sldMk cId="1216903368" sldId="653"/>
        </pc:sldMkLst>
        <pc:spChg chg="mod">
          <ac:chgData name="Jinhong Brejnholt (JINB)" userId="b8219c71-9da7-4a12-aded-a071d88b9102" providerId="ADAL" clId="{D241EAA8-06FA-42B7-AF17-7FF6EA3FA49C}" dt="2024-05-12T20:08:31.736" v="1785" actId="20577"/>
          <ac:spMkLst>
            <pc:docMk/>
            <pc:sldMk cId="1216903368" sldId="653"/>
            <ac:spMk id="2" creationId="{8A765004-EA5F-E3AD-916C-0747A5E288DC}"/>
          </ac:spMkLst>
        </pc:spChg>
        <pc:spChg chg="del">
          <ac:chgData name="Jinhong Brejnholt (JINB)" userId="b8219c71-9da7-4a12-aded-a071d88b9102" providerId="ADAL" clId="{D241EAA8-06FA-42B7-AF17-7FF6EA3FA49C}" dt="2024-05-14T14:38:14.101" v="1879" actId="1032"/>
          <ac:spMkLst>
            <pc:docMk/>
            <pc:sldMk cId="1216903368" sldId="653"/>
            <ac:spMk id="3" creationId="{7D18BF42-AB0E-5548-EDA9-9FF2A3809112}"/>
          </ac:spMkLst>
        </pc:spChg>
        <pc:graphicFrameChg chg="add del mod">
          <ac:chgData name="Jinhong Brejnholt (JINB)" userId="b8219c71-9da7-4a12-aded-a071d88b9102" providerId="ADAL" clId="{D241EAA8-06FA-42B7-AF17-7FF6EA3FA49C}" dt="2024-05-14T14:37:40.383" v="1878" actId="478"/>
          <ac:graphicFrameMkLst>
            <pc:docMk/>
            <pc:sldMk cId="1216903368" sldId="653"/>
            <ac:graphicFrameMk id="4" creationId="{769FCD50-E187-C00D-98AC-0E78056BA3CA}"/>
          </ac:graphicFrameMkLst>
        </pc:graphicFrameChg>
        <pc:graphicFrameChg chg="add mod modGraphic">
          <ac:chgData name="Jinhong Brejnholt (JINB)" userId="b8219c71-9da7-4a12-aded-a071d88b9102" providerId="ADAL" clId="{D241EAA8-06FA-42B7-AF17-7FF6EA3FA49C}" dt="2024-05-16T13:48:18.452" v="2722" actId="1035"/>
          <ac:graphicFrameMkLst>
            <pc:docMk/>
            <pc:sldMk cId="1216903368" sldId="653"/>
            <ac:graphicFrameMk id="5" creationId="{B4823DDC-263F-A0FE-C22A-275CFFD79ADA}"/>
          </ac:graphicFrameMkLst>
        </pc:graphicFrameChg>
        <pc:picChg chg="add mod">
          <ac:chgData name="Jinhong Brejnholt (JINB)" userId="b8219c71-9da7-4a12-aded-a071d88b9102" providerId="ADAL" clId="{D241EAA8-06FA-42B7-AF17-7FF6EA3FA49C}" dt="2024-05-16T18:37:04.132" v="3031" actId="1076"/>
          <ac:picMkLst>
            <pc:docMk/>
            <pc:sldMk cId="1216903368" sldId="653"/>
            <ac:picMk id="7" creationId="{FB12D231-1BDA-948D-7D15-A8B70C00FA9F}"/>
          </ac:picMkLst>
        </pc:picChg>
        <pc:picChg chg="add mod">
          <ac:chgData name="Jinhong Brejnholt (JINB)" userId="b8219c71-9da7-4a12-aded-a071d88b9102" providerId="ADAL" clId="{D241EAA8-06FA-42B7-AF17-7FF6EA3FA49C}" dt="2024-05-16T18:37:12.819" v="3033" actId="1076"/>
          <ac:picMkLst>
            <pc:docMk/>
            <pc:sldMk cId="1216903368" sldId="653"/>
            <ac:picMk id="8" creationId="{758D9685-D2CF-24AB-2981-AF6CD0B577B2}"/>
          </ac:picMkLst>
        </pc:picChg>
        <pc:picChg chg="add mod">
          <ac:chgData name="Jinhong Brejnholt (JINB)" userId="b8219c71-9da7-4a12-aded-a071d88b9102" providerId="ADAL" clId="{D241EAA8-06FA-42B7-AF17-7FF6EA3FA49C}" dt="2024-05-16T18:37:19.952" v="3035" actId="1076"/>
          <ac:picMkLst>
            <pc:docMk/>
            <pc:sldMk cId="1216903368" sldId="653"/>
            <ac:picMk id="9" creationId="{D0208495-B332-CD77-3071-98855E05C7D5}"/>
          </ac:picMkLst>
        </pc:picChg>
      </pc:sldChg>
      <pc:sldChg chg="new">
        <pc:chgData name="Jinhong Brejnholt (JINB)" userId="b8219c71-9da7-4a12-aded-a071d88b9102" providerId="ADAL" clId="{D241EAA8-06FA-42B7-AF17-7FF6EA3FA49C}" dt="2024-05-12T20:08:42.219" v="1786" actId="680"/>
        <pc:sldMkLst>
          <pc:docMk/>
          <pc:sldMk cId="3888564518" sldId="654"/>
        </pc:sldMkLst>
      </pc:sldChg>
      <pc:sldChg chg="add del">
        <pc:chgData name="Jinhong Brejnholt (JINB)" userId="b8219c71-9da7-4a12-aded-a071d88b9102" providerId="ADAL" clId="{D241EAA8-06FA-42B7-AF17-7FF6EA3FA49C}" dt="2024-05-12T20:13:07.636" v="1810" actId="47"/>
        <pc:sldMkLst>
          <pc:docMk/>
          <pc:sldMk cId="2649803767" sldId="655"/>
        </pc:sldMkLst>
      </pc:sldChg>
      <pc:sldChg chg="addSp delSp modSp add mod ord modAnim">
        <pc:chgData name="Jinhong Brejnholt (JINB)" userId="b8219c71-9da7-4a12-aded-a071d88b9102" providerId="ADAL" clId="{D241EAA8-06FA-42B7-AF17-7FF6EA3FA49C}" dt="2024-05-18T20:53:57.909" v="4200"/>
        <pc:sldMkLst>
          <pc:docMk/>
          <pc:sldMk cId="628146798" sldId="656"/>
        </pc:sldMkLst>
        <pc:spChg chg="mod">
          <ac:chgData name="Jinhong Brejnholt (JINB)" userId="b8219c71-9da7-4a12-aded-a071d88b9102" providerId="ADAL" clId="{D241EAA8-06FA-42B7-AF17-7FF6EA3FA49C}" dt="2024-05-14T14:39:02.442" v="1913" actId="20577"/>
          <ac:spMkLst>
            <pc:docMk/>
            <pc:sldMk cId="628146798" sldId="656"/>
            <ac:spMk id="2" creationId="{6BD50500-67FB-0398-A252-6E04C36B4816}"/>
          </ac:spMkLst>
        </pc:spChg>
        <pc:graphicFrameChg chg="mod">
          <ac:chgData name="Jinhong Brejnholt (JINB)" userId="b8219c71-9da7-4a12-aded-a071d88b9102" providerId="ADAL" clId="{D241EAA8-06FA-42B7-AF17-7FF6EA3FA49C}" dt="2024-05-16T13:48:23.920" v="2728" actId="1035"/>
          <ac:graphicFrameMkLst>
            <pc:docMk/>
            <pc:sldMk cId="628146798" sldId="656"/>
            <ac:graphicFrameMk id="4" creationId="{B5FC7A17-AC26-EF82-ED3E-BC3C896E3604}"/>
          </ac:graphicFrameMkLst>
        </pc:graphicFrameChg>
        <pc:picChg chg="add del mod">
          <ac:chgData name="Jinhong Brejnholt (JINB)" userId="b8219c71-9da7-4a12-aded-a071d88b9102" providerId="ADAL" clId="{D241EAA8-06FA-42B7-AF17-7FF6EA3FA49C}" dt="2024-05-12T20:23:34.512" v="1865" actId="478"/>
          <ac:picMkLst>
            <pc:docMk/>
            <pc:sldMk cId="628146798" sldId="656"/>
            <ac:picMk id="5" creationId="{92687B6B-0EC8-A111-95E9-71781D67AD34}"/>
          </ac:picMkLst>
        </pc:picChg>
        <pc:picChg chg="add mod">
          <ac:chgData name="Jinhong Brejnholt (JINB)" userId="b8219c71-9da7-4a12-aded-a071d88b9102" providerId="ADAL" clId="{D241EAA8-06FA-42B7-AF17-7FF6EA3FA49C}" dt="2024-05-16T18:20:17.520" v="2813" actId="1076"/>
          <ac:picMkLst>
            <pc:docMk/>
            <pc:sldMk cId="628146798" sldId="656"/>
            <ac:picMk id="7" creationId="{8EFA77F3-2AB6-5703-EFE7-E80B2B146A8F}"/>
          </ac:picMkLst>
        </pc:picChg>
        <pc:picChg chg="add mod">
          <ac:chgData name="Jinhong Brejnholt (JINB)" userId="b8219c71-9da7-4a12-aded-a071d88b9102" providerId="ADAL" clId="{D241EAA8-06FA-42B7-AF17-7FF6EA3FA49C}" dt="2024-05-18T20:53:55.875" v="4199" actId="1076"/>
          <ac:picMkLst>
            <pc:docMk/>
            <pc:sldMk cId="628146798" sldId="656"/>
            <ac:picMk id="9" creationId="{85B684D8-EEC9-209E-2F4F-37B15088A709}"/>
          </ac:picMkLst>
        </pc:picChg>
        <pc:picChg chg="add mod">
          <ac:chgData name="Jinhong Brejnholt (JINB)" userId="b8219c71-9da7-4a12-aded-a071d88b9102" providerId="ADAL" clId="{D241EAA8-06FA-42B7-AF17-7FF6EA3FA49C}" dt="2024-05-18T20:53:49.145" v="4197" actId="1076"/>
          <ac:picMkLst>
            <pc:docMk/>
            <pc:sldMk cId="628146798" sldId="656"/>
            <ac:picMk id="11" creationId="{0CF70D57-2807-EB3A-EB27-6D49FC11CD42}"/>
          </ac:picMkLst>
        </pc:picChg>
        <pc:picChg chg="add mod">
          <ac:chgData name="Jinhong Brejnholt (JINB)" userId="b8219c71-9da7-4a12-aded-a071d88b9102" providerId="ADAL" clId="{D241EAA8-06FA-42B7-AF17-7FF6EA3FA49C}" dt="2024-05-12T20:23:23.607" v="1861" actId="1076"/>
          <ac:picMkLst>
            <pc:docMk/>
            <pc:sldMk cId="628146798" sldId="656"/>
            <ac:picMk id="1026" creationId="{3F2FDADA-7C58-B9FF-CAE1-5700A5D72296}"/>
          </ac:picMkLst>
        </pc:picChg>
      </pc:sldChg>
      <pc:sldChg chg="addSp delSp modSp add mod ord modAnim">
        <pc:chgData name="Jinhong Brejnholt (JINB)" userId="b8219c71-9da7-4a12-aded-a071d88b9102" providerId="ADAL" clId="{D241EAA8-06FA-42B7-AF17-7FF6EA3FA49C}" dt="2024-05-18T20:54:19.753" v="4205"/>
        <pc:sldMkLst>
          <pc:docMk/>
          <pc:sldMk cId="3126439300" sldId="657"/>
        </pc:sldMkLst>
        <pc:spChg chg="mod">
          <ac:chgData name="Jinhong Brejnholt (JINB)" userId="b8219c71-9da7-4a12-aded-a071d88b9102" providerId="ADAL" clId="{D241EAA8-06FA-42B7-AF17-7FF6EA3FA49C}" dt="2024-05-14T14:39:06.292" v="1919" actId="20577"/>
          <ac:spMkLst>
            <pc:docMk/>
            <pc:sldMk cId="3126439300" sldId="657"/>
            <ac:spMk id="2" creationId="{6BD50500-67FB-0398-A252-6E04C36B4816}"/>
          </ac:spMkLst>
        </pc:spChg>
        <pc:graphicFrameChg chg="mod">
          <ac:chgData name="Jinhong Brejnholt (JINB)" userId="b8219c71-9da7-4a12-aded-a071d88b9102" providerId="ADAL" clId="{D241EAA8-06FA-42B7-AF17-7FF6EA3FA49C}" dt="2024-05-16T13:48:28.238" v="2733" actId="1035"/>
          <ac:graphicFrameMkLst>
            <pc:docMk/>
            <pc:sldMk cId="3126439300" sldId="657"/>
            <ac:graphicFrameMk id="4" creationId="{B5FC7A17-AC26-EF82-ED3E-BC3C896E3604}"/>
          </ac:graphicFrameMkLst>
        </pc:graphicFrameChg>
        <pc:picChg chg="add mod">
          <ac:chgData name="Jinhong Brejnholt (JINB)" userId="b8219c71-9da7-4a12-aded-a071d88b9102" providerId="ADAL" clId="{D241EAA8-06FA-42B7-AF17-7FF6EA3FA49C}" dt="2024-05-16T13:48:06.106" v="2717" actId="1076"/>
          <ac:picMkLst>
            <pc:docMk/>
            <pc:sldMk cId="3126439300" sldId="657"/>
            <ac:picMk id="3" creationId="{6304E6C0-FEEF-FAC9-5D4C-4942C56A8D8B}"/>
          </ac:picMkLst>
        </pc:picChg>
        <pc:picChg chg="add mod">
          <ac:chgData name="Jinhong Brejnholt (JINB)" userId="b8219c71-9da7-4a12-aded-a071d88b9102" providerId="ADAL" clId="{D241EAA8-06FA-42B7-AF17-7FF6EA3FA49C}" dt="2024-05-16T13:47:52.742" v="2711" actId="1076"/>
          <ac:picMkLst>
            <pc:docMk/>
            <pc:sldMk cId="3126439300" sldId="657"/>
            <ac:picMk id="6" creationId="{9F41D0B8-B511-4037-4A9F-4F6B5BAE9C08}"/>
          </ac:picMkLst>
        </pc:picChg>
        <pc:picChg chg="add mod">
          <ac:chgData name="Jinhong Brejnholt (JINB)" userId="b8219c71-9da7-4a12-aded-a071d88b9102" providerId="ADAL" clId="{D241EAA8-06FA-42B7-AF17-7FF6EA3FA49C}" dt="2024-05-16T13:48:04.200" v="2716" actId="1076"/>
          <ac:picMkLst>
            <pc:docMk/>
            <pc:sldMk cId="3126439300" sldId="657"/>
            <ac:picMk id="8" creationId="{D8F22CC5-9709-1EA2-940E-ABC7DAB42915}"/>
          </ac:picMkLst>
        </pc:picChg>
        <pc:picChg chg="add mod">
          <ac:chgData name="Jinhong Brejnholt (JINB)" userId="b8219c71-9da7-4a12-aded-a071d88b9102" providerId="ADAL" clId="{D241EAA8-06FA-42B7-AF17-7FF6EA3FA49C}" dt="2024-05-16T13:48:01.941" v="2715" actId="1076"/>
          <ac:picMkLst>
            <pc:docMk/>
            <pc:sldMk cId="3126439300" sldId="657"/>
            <ac:picMk id="10" creationId="{01C808E2-D79E-5BDF-59A2-B626F9F04A43}"/>
          </ac:picMkLst>
        </pc:picChg>
        <pc:picChg chg="add del mod">
          <ac:chgData name="Jinhong Brejnholt (JINB)" userId="b8219c71-9da7-4a12-aded-a071d88b9102" providerId="ADAL" clId="{D241EAA8-06FA-42B7-AF17-7FF6EA3FA49C}" dt="2024-05-16T13:52:02.767" v="2745" actId="478"/>
          <ac:picMkLst>
            <pc:docMk/>
            <pc:sldMk cId="3126439300" sldId="657"/>
            <ac:picMk id="3074" creationId="{42060E09-0364-5DBE-90BB-CF282896911E}"/>
          </ac:picMkLst>
        </pc:picChg>
        <pc:picChg chg="add mod">
          <ac:chgData name="Jinhong Brejnholt (JINB)" userId="b8219c71-9da7-4a12-aded-a071d88b9102" providerId="ADAL" clId="{D241EAA8-06FA-42B7-AF17-7FF6EA3FA49C}" dt="2024-05-16T13:52:10.716" v="2747" actId="1076"/>
          <ac:picMkLst>
            <pc:docMk/>
            <pc:sldMk cId="3126439300" sldId="657"/>
            <ac:picMk id="3076" creationId="{2162A249-78DF-1F4F-ECB7-1FA40960C4F5}"/>
          </ac:picMkLst>
        </pc:picChg>
      </pc:sldChg>
      <pc:sldChg chg="addSp delSp modSp add mod ord modAnim">
        <pc:chgData name="Jinhong Brejnholt (JINB)" userId="b8219c71-9da7-4a12-aded-a071d88b9102" providerId="ADAL" clId="{D241EAA8-06FA-42B7-AF17-7FF6EA3FA49C}" dt="2024-05-18T20:54:48.362" v="4208"/>
        <pc:sldMkLst>
          <pc:docMk/>
          <pc:sldMk cId="2927529103" sldId="658"/>
        </pc:sldMkLst>
        <pc:spChg chg="mod">
          <ac:chgData name="Jinhong Brejnholt (JINB)" userId="b8219c71-9da7-4a12-aded-a071d88b9102" providerId="ADAL" clId="{D241EAA8-06FA-42B7-AF17-7FF6EA3FA49C}" dt="2024-05-14T14:39:10.047" v="1922" actId="20577"/>
          <ac:spMkLst>
            <pc:docMk/>
            <pc:sldMk cId="2927529103" sldId="658"/>
            <ac:spMk id="2" creationId="{6BD50500-67FB-0398-A252-6E04C36B4816}"/>
          </ac:spMkLst>
        </pc:spChg>
        <pc:graphicFrameChg chg="mod">
          <ac:chgData name="Jinhong Brejnholt (JINB)" userId="b8219c71-9da7-4a12-aded-a071d88b9102" providerId="ADAL" clId="{D241EAA8-06FA-42B7-AF17-7FF6EA3FA49C}" dt="2024-05-16T18:16:29.610" v="2756" actId="20577"/>
          <ac:graphicFrameMkLst>
            <pc:docMk/>
            <pc:sldMk cId="2927529103" sldId="658"/>
            <ac:graphicFrameMk id="4" creationId="{B5FC7A17-AC26-EF82-ED3E-BC3C896E3604}"/>
          </ac:graphicFrameMkLst>
        </pc:graphicFrameChg>
        <pc:picChg chg="add mod">
          <ac:chgData name="Jinhong Brejnholt (JINB)" userId="b8219c71-9da7-4a12-aded-a071d88b9102" providerId="ADAL" clId="{D241EAA8-06FA-42B7-AF17-7FF6EA3FA49C}" dt="2024-05-16T13:46:05.517" v="2688" actId="1076"/>
          <ac:picMkLst>
            <pc:docMk/>
            <pc:sldMk cId="2927529103" sldId="658"/>
            <ac:picMk id="3" creationId="{F4706AB7-FF37-96EF-7744-F20F5654D11F}"/>
          </ac:picMkLst>
        </pc:picChg>
        <pc:picChg chg="add mod">
          <ac:chgData name="Jinhong Brejnholt (JINB)" userId="b8219c71-9da7-4a12-aded-a071d88b9102" providerId="ADAL" clId="{D241EAA8-06FA-42B7-AF17-7FF6EA3FA49C}" dt="2024-05-16T18:19:57.599" v="2810" actId="1076"/>
          <ac:picMkLst>
            <pc:docMk/>
            <pc:sldMk cId="2927529103" sldId="658"/>
            <ac:picMk id="5" creationId="{60954AAF-0FE8-D270-1696-BE77E9BD8FF1}"/>
          </ac:picMkLst>
        </pc:picChg>
        <pc:picChg chg="add del mod">
          <ac:chgData name="Jinhong Brejnholt (JINB)" userId="b8219c71-9da7-4a12-aded-a071d88b9102" providerId="ADAL" clId="{D241EAA8-06FA-42B7-AF17-7FF6EA3FA49C}" dt="2024-05-16T18:19:39.436" v="2806" actId="478"/>
          <ac:picMkLst>
            <pc:docMk/>
            <pc:sldMk cId="2927529103" sldId="658"/>
            <ac:picMk id="2050" creationId="{6CAB5A7C-A92B-59B1-261F-7233FB6D8F62}"/>
          </ac:picMkLst>
        </pc:picChg>
        <pc:picChg chg="add mod">
          <ac:chgData name="Jinhong Brejnholt (JINB)" userId="b8219c71-9da7-4a12-aded-a071d88b9102" providerId="ADAL" clId="{D241EAA8-06FA-42B7-AF17-7FF6EA3FA49C}" dt="2024-05-16T18:20:01.205" v="2811" actId="1076"/>
          <ac:picMkLst>
            <pc:docMk/>
            <pc:sldMk cId="2927529103" sldId="658"/>
            <ac:picMk id="2052" creationId="{D4867417-6173-C476-6CCF-55546979375F}"/>
          </ac:picMkLst>
        </pc:picChg>
        <pc:picChg chg="add mod">
          <ac:chgData name="Jinhong Brejnholt (JINB)" userId="b8219c71-9da7-4a12-aded-a071d88b9102" providerId="ADAL" clId="{D241EAA8-06FA-42B7-AF17-7FF6EA3FA49C}" dt="2024-05-16T18:19:54.583" v="2809" actId="1076"/>
          <ac:picMkLst>
            <pc:docMk/>
            <pc:sldMk cId="2927529103" sldId="658"/>
            <ac:picMk id="2054" creationId="{0E1D5C8C-EE15-A8F7-38EB-03DF1A81EFBC}"/>
          </ac:picMkLst>
        </pc:picChg>
        <pc:picChg chg="add mod">
          <ac:chgData name="Jinhong Brejnholt (JINB)" userId="b8219c71-9da7-4a12-aded-a071d88b9102" providerId="ADAL" clId="{D241EAA8-06FA-42B7-AF17-7FF6EA3FA49C}" dt="2024-05-16T18:20:06.393" v="2812" actId="1076"/>
          <ac:picMkLst>
            <pc:docMk/>
            <pc:sldMk cId="2927529103" sldId="658"/>
            <ac:picMk id="2056" creationId="{D31699BF-1DBD-1C38-6B9F-C3251D528776}"/>
          </ac:picMkLst>
        </pc:picChg>
      </pc:sldChg>
      <pc:sldChg chg="modSp add mod">
        <pc:chgData name="Jinhong Brejnholt (JINB)" userId="b8219c71-9da7-4a12-aded-a071d88b9102" providerId="ADAL" clId="{D241EAA8-06FA-42B7-AF17-7FF6EA3FA49C}" dt="2024-05-14T14:40:44.552" v="1938" actId="20577"/>
        <pc:sldMkLst>
          <pc:docMk/>
          <pc:sldMk cId="2549664534" sldId="659"/>
        </pc:sldMkLst>
        <pc:spChg chg="mod">
          <ac:chgData name="Jinhong Brejnholt (JINB)" userId="b8219c71-9da7-4a12-aded-a071d88b9102" providerId="ADAL" clId="{D241EAA8-06FA-42B7-AF17-7FF6EA3FA49C}" dt="2024-05-14T14:40:44.552" v="1938" actId="20577"/>
          <ac:spMkLst>
            <pc:docMk/>
            <pc:sldMk cId="2549664534" sldId="659"/>
            <ac:spMk id="2" creationId="{8A765004-EA5F-E3AD-916C-0747A5E288DC}"/>
          </ac:spMkLst>
        </pc:spChg>
      </pc:sldChg>
      <pc:sldChg chg="delSp add del mod">
        <pc:chgData name="Jinhong Brejnholt (JINB)" userId="b8219c71-9da7-4a12-aded-a071d88b9102" providerId="ADAL" clId="{D241EAA8-06FA-42B7-AF17-7FF6EA3FA49C}" dt="2024-05-16T18:16:53.298" v="2760" actId="47"/>
        <pc:sldMkLst>
          <pc:docMk/>
          <pc:sldMk cId="4206993230" sldId="660"/>
        </pc:sldMkLst>
        <pc:picChg chg="del">
          <ac:chgData name="Jinhong Brejnholt (JINB)" userId="b8219c71-9da7-4a12-aded-a071d88b9102" providerId="ADAL" clId="{D241EAA8-06FA-42B7-AF17-7FF6EA3FA49C}" dt="2024-05-14T14:40:51.769" v="1940" actId="478"/>
          <ac:picMkLst>
            <pc:docMk/>
            <pc:sldMk cId="4206993230" sldId="660"/>
            <ac:picMk id="7" creationId="{8EFA77F3-2AB6-5703-EFE7-E80B2B146A8F}"/>
          </ac:picMkLst>
        </pc:picChg>
        <pc:picChg chg="del">
          <ac:chgData name="Jinhong Brejnholt (JINB)" userId="b8219c71-9da7-4a12-aded-a071d88b9102" providerId="ADAL" clId="{D241EAA8-06FA-42B7-AF17-7FF6EA3FA49C}" dt="2024-05-14T14:40:52.333" v="1941" actId="478"/>
          <ac:picMkLst>
            <pc:docMk/>
            <pc:sldMk cId="4206993230" sldId="660"/>
            <ac:picMk id="9" creationId="{85B684D8-EEC9-209E-2F4F-37B15088A709}"/>
          </ac:picMkLst>
        </pc:picChg>
        <pc:picChg chg="del">
          <ac:chgData name="Jinhong Brejnholt (JINB)" userId="b8219c71-9da7-4a12-aded-a071d88b9102" providerId="ADAL" clId="{D241EAA8-06FA-42B7-AF17-7FF6EA3FA49C}" dt="2024-05-14T14:40:52.755" v="1942" actId="478"/>
          <ac:picMkLst>
            <pc:docMk/>
            <pc:sldMk cId="4206993230" sldId="660"/>
            <ac:picMk id="11" creationId="{0CF70D57-2807-EB3A-EB27-6D49FC11CD42}"/>
          </ac:picMkLst>
        </pc:picChg>
        <pc:picChg chg="del">
          <ac:chgData name="Jinhong Brejnholt (JINB)" userId="b8219c71-9da7-4a12-aded-a071d88b9102" providerId="ADAL" clId="{D241EAA8-06FA-42B7-AF17-7FF6EA3FA49C}" dt="2024-05-14T14:40:51.098" v="1939" actId="478"/>
          <ac:picMkLst>
            <pc:docMk/>
            <pc:sldMk cId="4206993230" sldId="660"/>
            <ac:picMk id="1026" creationId="{3F2FDADA-7C58-B9FF-CAE1-5700A5D72296}"/>
          </ac:picMkLst>
        </pc:picChg>
      </pc:sldChg>
      <pc:sldChg chg="delSp add del mod">
        <pc:chgData name="Jinhong Brejnholt (JINB)" userId="b8219c71-9da7-4a12-aded-a071d88b9102" providerId="ADAL" clId="{D241EAA8-06FA-42B7-AF17-7FF6EA3FA49C}" dt="2024-05-16T18:16:51.407" v="2759" actId="47"/>
        <pc:sldMkLst>
          <pc:docMk/>
          <pc:sldMk cId="289554893" sldId="661"/>
        </pc:sldMkLst>
        <pc:picChg chg="del">
          <ac:chgData name="Jinhong Brejnholt (JINB)" userId="b8219c71-9da7-4a12-aded-a071d88b9102" providerId="ADAL" clId="{D241EAA8-06FA-42B7-AF17-7FF6EA3FA49C}" dt="2024-05-14T14:40:54.340" v="1943" actId="478"/>
          <ac:picMkLst>
            <pc:docMk/>
            <pc:sldMk cId="289554893" sldId="661"/>
            <ac:picMk id="3" creationId="{6304E6C0-FEEF-FAC9-5D4C-4942C56A8D8B}"/>
          </ac:picMkLst>
        </pc:picChg>
        <pc:picChg chg="del">
          <ac:chgData name="Jinhong Brejnholt (JINB)" userId="b8219c71-9da7-4a12-aded-a071d88b9102" providerId="ADAL" clId="{D241EAA8-06FA-42B7-AF17-7FF6EA3FA49C}" dt="2024-05-14T14:40:54.857" v="1944" actId="478"/>
          <ac:picMkLst>
            <pc:docMk/>
            <pc:sldMk cId="289554893" sldId="661"/>
            <ac:picMk id="6" creationId="{9F41D0B8-B511-4037-4A9F-4F6B5BAE9C08}"/>
          </ac:picMkLst>
        </pc:picChg>
        <pc:picChg chg="del">
          <ac:chgData name="Jinhong Brejnholt (JINB)" userId="b8219c71-9da7-4a12-aded-a071d88b9102" providerId="ADAL" clId="{D241EAA8-06FA-42B7-AF17-7FF6EA3FA49C}" dt="2024-05-14T14:40:55.392" v="1945" actId="478"/>
          <ac:picMkLst>
            <pc:docMk/>
            <pc:sldMk cId="289554893" sldId="661"/>
            <ac:picMk id="8" creationId="{D8F22CC5-9709-1EA2-940E-ABC7DAB42915}"/>
          </ac:picMkLst>
        </pc:picChg>
        <pc:picChg chg="del">
          <ac:chgData name="Jinhong Brejnholt (JINB)" userId="b8219c71-9da7-4a12-aded-a071d88b9102" providerId="ADAL" clId="{D241EAA8-06FA-42B7-AF17-7FF6EA3FA49C}" dt="2024-05-14T14:40:55.981" v="1946" actId="478"/>
          <ac:picMkLst>
            <pc:docMk/>
            <pc:sldMk cId="289554893" sldId="661"/>
            <ac:picMk id="10" creationId="{01C808E2-D79E-5BDF-59A2-B626F9F04A43}"/>
          </ac:picMkLst>
        </pc:picChg>
      </pc:sldChg>
      <pc:sldChg chg="delSp add del mod">
        <pc:chgData name="Jinhong Brejnholt (JINB)" userId="b8219c71-9da7-4a12-aded-a071d88b9102" providerId="ADAL" clId="{D241EAA8-06FA-42B7-AF17-7FF6EA3FA49C}" dt="2024-05-16T18:16:47.813" v="2758" actId="47"/>
        <pc:sldMkLst>
          <pc:docMk/>
          <pc:sldMk cId="1961793974" sldId="662"/>
        </pc:sldMkLst>
        <pc:picChg chg="del">
          <ac:chgData name="Jinhong Brejnholt (JINB)" userId="b8219c71-9da7-4a12-aded-a071d88b9102" providerId="ADAL" clId="{D241EAA8-06FA-42B7-AF17-7FF6EA3FA49C}" dt="2024-05-14T14:40:57.595" v="1947" actId="478"/>
          <ac:picMkLst>
            <pc:docMk/>
            <pc:sldMk cId="1961793974" sldId="662"/>
            <ac:picMk id="3" creationId="{F4706AB7-FF37-96EF-7744-F20F5654D11F}"/>
          </ac:picMkLst>
        </pc:picChg>
        <pc:picChg chg="del">
          <ac:chgData name="Jinhong Brejnholt (JINB)" userId="b8219c71-9da7-4a12-aded-a071d88b9102" providerId="ADAL" clId="{D241EAA8-06FA-42B7-AF17-7FF6EA3FA49C}" dt="2024-05-14T14:40:58.219" v="1948" actId="478"/>
          <ac:picMkLst>
            <pc:docMk/>
            <pc:sldMk cId="1961793974" sldId="662"/>
            <ac:picMk id="2050" creationId="{6CAB5A7C-A92B-59B1-261F-7233FB6D8F62}"/>
          </ac:picMkLst>
        </pc:picChg>
        <pc:picChg chg="del">
          <ac:chgData name="Jinhong Brejnholt (JINB)" userId="b8219c71-9da7-4a12-aded-a071d88b9102" providerId="ADAL" clId="{D241EAA8-06FA-42B7-AF17-7FF6EA3FA49C}" dt="2024-05-14T14:40:58.977" v="1949" actId="478"/>
          <ac:picMkLst>
            <pc:docMk/>
            <pc:sldMk cId="1961793974" sldId="662"/>
            <ac:picMk id="2052" creationId="{D4867417-6173-C476-6CCF-55546979375F}"/>
          </ac:picMkLst>
        </pc:picChg>
        <pc:picChg chg="del">
          <ac:chgData name="Jinhong Brejnholt (JINB)" userId="b8219c71-9da7-4a12-aded-a071d88b9102" providerId="ADAL" clId="{D241EAA8-06FA-42B7-AF17-7FF6EA3FA49C}" dt="2024-05-14T14:40:59.785" v="1950" actId="478"/>
          <ac:picMkLst>
            <pc:docMk/>
            <pc:sldMk cId="1961793974" sldId="662"/>
            <ac:picMk id="2054" creationId="{0E1D5C8C-EE15-A8F7-38EB-03DF1A81EFBC}"/>
          </ac:picMkLst>
        </pc:picChg>
        <pc:picChg chg="del">
          <ac:chgData name="Jinhong Brejnholt (JINB)" userId="b8219c71-9da7-4a12-aded-a071d88b9102" providerId="ADAL" clId="{D241EAA8-06FA-42B7-AF17-7FF6EA3FA49C}" dt="2024-05-14T14:41:00.301" v="1951" actId="478"/>
          <ac:picMkLst>
            <pc:docMk/>
            <pc:sldMk cId="1961793974" sldId="662"/>
            <ac:picMk id="2056" creationId="{D31699BF-1DBD-1C38-6B9F-C3251D528776}"/>
          </ac:picMkLst>
        </pc:picChg>
      </pc:sldChg>
      <pc:sldChg chg="addSp delSp modSp add mod modAnim modNotesTx">
        <pc:chgData name="Jinhong Brejnholt (JINB)" userId="b8219c71-9da7-4a12-aded-a071d88b9102" providerId="ADAL" clId="{D241EAA8-06FA-42B7-AF17-7FF6EA3FA49C}" dt="2024-05-16T18:39:16.506" v="3048" actId="478"/>
        <pc:sldMkLst>
          <pc:docMk/>
          <pc:sldMk cId="3230651546" sldId="663"/>
        </pc:sldMkLst>
        <pc:spChg chg="mod">
          <ac:chgData name="Jinhong Brejnholt (JINB)" userId="b8219c71-9da7-4a12-aded-a071d88b9102" providerId="ADAL" clId="{D241EAA8-06FA-42B7-AF17-7FF6EA3FA49C}" dt="2024-05-14T14:52:45.211" v="2154" actId="20577"/>
          <ac:spMkLst>
            <pc:docMk/>
            <pc:sldMk cId="3230651546" sldId="663"/>
            <ac:spMk id="2" creationId="{8A765004-EA5F-E3AD-916C-0747A5E288DC}"/>
          </ac:spMkLst>
        </pc:spChg>
        <pc:spChg chg="add mod">
          <ac:chgData name="Jinhong Brejnholt (JINB)" userId="b8219c71-9da7-4a12-aded-a071d88b9102" providerId="ADAL" clId="{D241EAA8-06FA-42B7-AF17-7FF6EA3FA49C}" dt="2024-05-14T14:43:36.721" v="1969" actId="1076"/>
          <ac:spMkLst>
            <pc:docMk/>
            <pc:sldMk cId="3230651546" sldId="663"/>
            <ac:spMk id="6" creationId="{1EA52B22-D40C-9BF2-2663-30DC6D8A76C2}"/>
          </ac:spMkLst>
        </pc:spChg>
        <pc:spChg chg="add del mod">
          <ac:chgData name="Jinhong Brejnholt (JINB)" userId="b8219c71-9da7-4a12-aded-a071d88b9102" providerId="ADAL" clId="{D241EAA8-06FA-42B7-AF17-7FF6EA3FA49C}" dt="2024-05-14T14:44:44.133" v="1983" actId="478"/>
          <ac:spMkLst>
            <pc:docMk/>
            <pc:sldMk cId="3230651546" sldId="663"/>
            <ac:spMk id="9" creationId="{1B43076A-5BE5-5CCB-E6A0-61EB8EBC7D76}"/>
          </ac:spMkLst>
        </pc:spChg>
        <pc:spChg chg="add del mod">
          <ac:chgData name="Jinhong Brejnholt (JINB)" userId="b8219c71-9da7-4a12-aded-a071d88b9102" providerId="ADAL" clId="{D241EAA8-06FA-42B7-AF17-7FF6EA3FA49C}" dt="2024-05-16T18:39:16.506" v="3048" actId="478"/>
          <ac:spMkLst>
            <pc:docMk/>
            <pc:sldMk cId="3230651546" sldId="663"/>
            <ac:spMk id="19" creationId="{673335D3-005C-0996-CB67-B486EDEE8703}"/>
          </ac:spMkLst>
        </pc:spChg>
        <pc:graphicFrameChg chg="del">
          <ac:chgData name="Jinhong Brejnholt (JINB)" userId="b8219c71-9da7-4a12-aded-a071d88b9102" providerId="ADAL" clId="{D241EAA8-06FA-42B7-AF17-7FF6EA3FA49C}" dt="2024-05-16T18:38:20.421" v="3037" actId="478"/>
          <ac:graphicFrameMkLst>
            <pc:docMk/>
            <pc:sldMk cId="3230651546" sldId="663"/>
            <ac:graphicFrameMk id="5" creationId="{B4823DDC-263F-A0FE-C22A-275CFFD79ADA}"/>
          </ac:graphicFrameMkLst>
        </pc:graphicFrameChg>
        <pc:graphicFrameChg chg="add mod">
          <ac:chgData name="Jinhong Brejnholt (JINB)" userId="b8219c71-9da7-4a12-aded-a071d88b9102" providerId="ADAL" clId="{D241EAA8-06FA-42B7-AF17-7FF6EA3FA49C}" dt="2024-05-16T18:38:22.260" v="3038"/>
          <ac:graphicFrameMkLst>
            <pc:docMk/>
            <pc:sldMk cId="3230651546" sldId="663"/>
            <ac:graphicFrameMk id="20" creationId="{C22797AA-6875-6706-EF33-27ECD35E5FFA}"/>
          </ac:graphicFrameMkLst>
        </pc:graphicFrameChg>
        <pc:picChg chg="add mod">
          <ac:chgData name="Jinhong Brejnholt (JINB)" userId="b8219c71-9da7-4a12-aded-a071d88b9102" providerId="ADAL" clId="{D241EAA8-06FA-42B7-AF17-7FF6EA3FA49C}" dt="2024-05-14T14:46:16.864" v="1986" actId="1076"/>
          <ac:picMkLst>
            <pc:docMk/>
            <pc:sldMk cId="3230651546" sldId="663"/>
            <ac:picMk id="11" creationId="{DFA0B80F-5E9D-DB86-DE2D-13B074E07D5B}"/>
          </ac:picMkLst>
        </pc:picChg>
        <pc:picChg chg="add mod">
          <ac:chgData name="Jinhong Brejnholt (JINB)" userId="b8219c71-9da7-4a12-aded-a071d88b9102" providerId="ADAL" clId="{D241EAA8-06FA-42B7-AF17-7FF6EA3FA49C}" dt="2024-05-14T14:47:46.107" v="2117" actId="1076"/>
          <ac:picMkLst>
            <pc:docMk/>
            <pc:sldMk cId="3230651546" sldId="663"/>
            <ac:picMk id="13" creationId="{E7657F98-0992-E615-E3CB-7DE33BC79AAD}"/>
          </ac:picMkLst>
        </pc:picChg>
        <pc:picChg chg="add mod">
          <ac:chgData name="Jinhong Brejnholt (JINB)" userId="b8219c71-9da7-4a12-aded-a071d88b9102" providerId="ADAL" clId="{D241EAA8-06FA-42B7-AF17-7FF6EA3FA49C}" dt="2024-05-14T14:48:19.181" v="2119" actId="1076"/>
          <ac:picMkLst>
            <pc:docMk/>
            <pc:sldMk cId="3230651546" sldId="663"/>
            <ac:picMk id="15" creationId="{3C03F1E7-A31C-C91F-89B6-732C7DD0B1BD}"/>
          </ac:picMkLst>
        </pc:picChg>
        <pc:picChg chg="add mod">
          <ac:chgData name="Jinhong Brejnholt (JINB)" userId="b8219c71-9da7-4a12-aded-a071d88b9102" providerId="ADAL" clId="{D241EAA8-06FA-42B7-AF17-7FF6EA3FA49C}" dt="2024-05-14T14:48:49.215" v="2121" actId="1076"/>
          <ac:picMkLst>
            <pc:docMk/>
            <pc:sldMk cId="3230651546" sldId="663"/>
            <ac:picMk id="17" creationId="{BD4EC99A-24A6-77A4-1666-1F64081766E1}"/>
          </ac:picMkLst>
        </pc:picChg>
        <pc:picChg chg="add mod">
          <ac:chgData name="Jinhong Brejnholt (JINB)" userId="b8219c71-9da7-4a12-aded-a071d88b9102" providerId="ADAL" clId="{D241EAA8-06FA-42B7-AF17-7FF6EA3FA49C}" dt="2024-05-16T18:38:22.260" v="3038"/>
          <ac:picMkLst>
            <pc:docMk/>
            <pc:sldMk cId="3230651546" sldId="663"/>
            <ac:picMk id="21" creationId="{8F1FA0F2-F09F-1C7C-9997-518E20C3A116}"/>
          </ac:picMkLst>
        </pc:picChg>
        <pc:picChg chg="add mod">
          <ac:chgData name="Jinhong Brejnholt (JINB)" userId="b8219c71-9da7-4a12-aded-a071d88b9102" providerId="ADAL" clId="{D241EAA8-06FA-42B7-AF17-7FF6EA3FA49C}" dt="2024-05-16T18:38:22.260" v="3038"/>
          <ac:picMkLst>
            <pc:docMk/>
            <pc:sldMk cId="3230651546" sldId="663"/>
            <ac:picMk id="22" creationId="{6C83F846-8E07-9FC9-C68D-592EFFDED371}"/>
          </ac:picMkLst>
        </pc:picChg>
        <pc:picChg chg="add mod">
          <ac:chgData name="Jinhong Brejnholt (JINB)" userId="b8219c71-9da7-4a12-aded-a071d88b9102" providerId="ADAL" clId="{D241EAA8-06FA-42B7-AF17-7FF6EA3FA49C}" dt="2024-05-16T18:38:22.260" v="3038"/>
          <ac:picMkLst>
            <pc:docMk/>
            <pc:sldMk cId="3230651546" sldId="663"/>
            <ac:picMk id="23" creationId="{A5D0118B-48B1-2404-42CD-A37B8B3F027C}"/>
          </ac:picMkLst>
        </pc:picChg>
        <pc:cxnChg chg="add mod">
          <ac:chgData name="Jinhong Brejnholt (JINB)" userId="b8219c71-9da7-4a12-aded-a071d88b9102" providerId="ADAL" clId="{D241EAA8-06FA-42B7-AF17-7FF6EA3FA49C}" dt="2024-05-14T14:43:17.077" v="1956" actId="1582"/>
          <ac:cxnSpMkLst>
            <pc:docMk/>
            <pc:sldMk cId="3230651546" sldId="663"/>
            <ac:cxnSpMk id="4" creationId="{12061BE0-C0D7-5E85-FC4A-1E6CC7FA6B76}"/>
          </ac:cxnSpMkLst>
        </pc:cxnChg>
        <pc:cxnChg chg="add del mod">
          <ac:chgData name="Jinhong Brejnholt (JINB)" userId="b8219c71-9da7-4a12-aded-a071d88b9102" providerId="ADAL" clId="{D241EAA8-06FA-42B7-AF17-7FF6EA3FA49C}" dt="2024-05-14T14:44:44.958" v="1984" actId="478"/>
          <ac:cxnSpMkLst>
            <pc:docMk/>
            <pc:sldMk cId="3230651546" sldId="663"/>
            <ac:cxnSpMk id="7" creationId="{76F74B71-1BD6-6DDF-7A64-C6855359A354}"/>
          </ac:cxnSpMkLst>
        </pc:cxnChg>
      </pc:sldChg>
      <pc:sldChg chg="addSp delSp modSp add mod modAnim modNotesTx">
        <pc:chgData name="Jinhong Brejnholt (JINB)" userId="b8219c71-9da7-4a12-aded-a071d88b9102" providerId="ADAL" clId="{D241EAA8-06FA-42B7-AF17-7FF6EA3FA49C}" dt="2024-05-16T18:39:00.213" v="3044"/>
        <pc:sldMkLst>
          <pc:docMk/>
          <pc:sldMk cId="3676170603" sldId="664"/>
        </pc:sldMkLst>
        <pc:spChg chg="mod">
          <ac:chgData name="Jinhong Brejnholt (JINB)" userId="b8219c71-9da7-4a12-aded-a071d88b9102" providerId="ADAL" clId="{D241EAA8-06FA-42B7-AF17-7FF6EA3FA49C}" dt="2024-05-14T14:52:49.435" v="2155"/>
          <ac:spMkLst>
            <pc:docMk/>
            <pc:sldMk cId="3676170603" sldId="664"/>
            <ac:spMk id="2" creationId="{8A765004-EA5F-E3AD-916C-0747A5E288DC}"/>
          </ac:spMkLst>
        </pc:spChg>
        <pc:spChg chg="del">
          <ac:chgData name="Jinhong Brejnholt (JINB)" userId="b8219c71-9da7-4a12-aded-a071d88b9102" providerId="ADAL" clId="{D241EAA8-06FA-42B7-AF17-7FF6EA3FA49C}" dt="2024-05-14T14:49:16.940" v="2127" actId="478"/>
          <ac:spMkLst>
            <pc:docMk/>
            <pc:sldMk cId="3676170603" sldId="664"/>
            <ac:spMk id="6" creationId="{1EA52B22-D40C-9BF2-2663-30DC6D8A76C2}"/>
          </ac:spMkLst>
        </pc:spChg>
        <pc:spChg chg="add del mod">
          <ac:chgData name="Jinhong Brejnholt (JINB)" userId="b8219c71-9da7-4a12-aded-a071d88b9102" providerId="ADAL" clId="{D241EAA8-06FA-42B7-AF17-7FF6EA3FA49C}" dt="2024-05-16T18:38:58.929" v="3043" actId="478"/>
          <ac:spMkLst>
            <pc:docMk/>
            <pc:sldMk cId="3676170603" sldId="664"/>
            <ac:spMk id="17" creationId="{80779D85-32CE-BB71-9FFB-6BF490CFA35C}"/>
          </ac:spMkLst>
        </pc:spChg>
        <pc:graphicFrameChg chg="del mod">
          <ac:chgData name="Jinhong Brejnholt (JINB)" userId="b8219c71-9da7-4a12-aded-a071d88b9102" providerId="ADAL" clId="{D241EAA8-06FA-42B7-AF17-7FF6EA3FA49C}" dt="2024-05-16T18:38:55.934" v="3042" actId="478"/>
          <ac:graphicFrameMkLst>
            <pc:docMk/>
            <pc:sldMk cId="3676170603" sldId="664"/>
            <ac:graphicFrameMk id="5" creationId="{B4823DDC-263F-A0FE-C22A-275CFFD79ADA}"/>
          </ac:graphicFrameMkLst>
        </pc:graphicFrameChg>
        <pc:graphicFrameChg chg="add mod">
          <ac:chgData name="Jinhong Brejnholt (JINB)" userId="b8219c71-9da7-4a12-aded-a071d88b9102" providerId="ADAL" clId="{D241EAA8-06FA-42B7-AF17-7FF6EA3FA49C}" dt="2024-05-16T18:39:00.213" v="3044"/>
          <ac:graphicFrameMkLst>
            <pc:docMk/>
            <pc:sldMk cId="3676170603" sldId="664"/>
            <ac:graphicFrameMk id="18" creationId="{1E9534EA-3CA6-BDF4-CE3E-0F7D9D824D0A}"/>
          </ac:graphicFrameMkLst>
        </pc:graphicFrameChg>
        <pc:picChg chg="add mod">
          <ac:chgData name="Jinhong Brejnholt (JINB)" userId="b8219c71-9da7-4a12-aded-a071d88b9102" providerId="ADAL" clId="{D241EAA8-06FA-42B7-AF17-7FF6EA3FA49C}" dt="2024-05-14T14:50:10.282" v="2133" actId="1076"/>
          <ac:picMkLst>
            <pc:docMk/>
            <pc:sldMk cId="3676170603" sldId="664"/>
            <ac:picMk id="8" creationId="{39951AF1-52FC-B108-056D-C480B21C0A64}"/>
          </ac:picMkLst>
        </pc:picChg>
        <pc:picChg chg="add mod">
          <ac:chgData name="Jinhong Brejnholt (JINB)" userId="b8219c71-9da7-4a12-aded-a071d88b9102" providerId="ADAL" clId="{D241EAA8-06FA-42B7-AF17-7FF6EA3FA49C}" dt="2024-05-14T14:50:31.030" v="2135" actId="1076"/>
          <ac:picMkLst>
            <pc:docMk/>
            <pc:sldMk cId="3676170603" sldId="664"/>
            <ac:picMk id="11" creationId="{92F55B3F-2246-8C4A-EF8C-559E1421DF9A}"/>
          </ac:picMkLst>
        </pc:picChg>
        <pc:picChg chg="add mod">
          <ac:chgData name="Jinhong Brejnholt (JINB)" userId="b8219c71-9da7-4a12-aded-a071d88b9102" providerId="ADAL" clId="{D241EAA8-06FA-42B7-AF17-7FF6EA3FA49C}" dt="2024-05-14T14:51:07.622" v="2138" actId="1076"/>
          <ac:picMkLst>
            <pc:docMk/>
            <pc:sldMk cId="3676170603" sldId="664"/>
            <ac:picMk id="13" creationId="{017590C0-1EA8-3D9C-B6F1-8AE0F16AA3F3}"/>
          </ac:picMkLst>
        </pc:picChg>
        <pc:picChg chg="add mod">
          <ac:chgData name="Jinhong Brejnholt (JINB)" userId="b8219c71-9da7-4a12-aded-a071d88b9102" providerId="ADAL" clId="{D241EAA8-06FA-42B7-AF17-7FF6EA3FA49C}" dt="2024-05-14T14:52:01.943" v="2141" actId="1076"/>
          <ac:picMkLst>
            <pc:docMk/>
            <pc:sldMk cId="3676170603" sldId="664"/>
            <ac:picMk id="15" creationId="{2E686D70-2BD0-3B72-E450-7310D6EC8209}"/>
          </ac:picMkLst>
        </pc:picChg>
        <pc:picChg chg="add mod">
          <ac:chgData name="Jinhong Brejnholt (JINB)" userId="b8219c71-9da7-4a12-aded-a071d88b9102" providerId="ADAL" clId="{D241EAA8-06FA-42B7-AF17-7FF6EA3FA49C}" dt="2024-05-16T18:39:00.213" v="3044"/>
          <ac:picMkLst>
            <pc:docMk/>
            <pc:sldMk cId="3676170603" sldId="664"/>
            <ac:picMk id="19" creationId="{6EA863F7-7087-35AF-944C-1242866067E1}"/>
          </ac:picMkLst>
        </pc:picChg>
        <pc:picChg chg="add mod">
          <ac:chgData name="Jinhong Brejnholt (JINB)" userId="b8219c71-9da7-4a12-aded-a071d88b9102" providerId="ADAL" clId="{D241EAA8-06FA-42B7-AF17-7FF6EA3FA49C}" dt="2024-05-16T18:39:00.213" v="3044"/>
          <ac:picMkLst>
            <pc:docMk/>
            <pc:sldMk cId="3676170603" sldId="664"/>
            <ac:picMk id="20" creationId="{34CDCE84-0E6A-560C-D845-1C484F38ABC6}"/>
          </ac:picMkLst>
        </pc:picChg>
        <pc:picChg chg="add mod">
          <ac:chgData name="Jinhong Brejnholt (JINB)" userId="b8219c71-9da7-4a12-aded-a071d88b9102" providerId="ADAL" clId="{D241EAA8-06FA-42B7-AF17-7FF6EA3FA49C}" dt="2024-05-16T18:39:00.213" v="3044"/>
          <ac:picMkLst>
            <pc:docMk/>
            <pc:sldMk cId="3676170603" sldId="664"/>
            <ac:picMk id="21" creationId="{9A912D87-A0FB-DFE3-D979-EEB54FF2DBA2}"/>
          </ac:picMkLst>
        </pc:picChg>
        <pc:cxnChg chg="del">
          <ac:chgData name="Jinhong Brejnholt (JINB)" userId="b8219c71-9da7-4a12-aded-a071d88b9102" providerId="ADAL" clId="{D241EAA8-06FA-42B7-AF17-7FF6EA3FA49C}" dt="2024-05-14T14:49:18.792" v="2128" actId="478"/>
          <ac:cxnSpMkLst>
            <pc:docMk/>
            <pc:sldMk cId="3676170603" sldId="664"/>
            <ac:cxnSpMk id="4" creationId="{12061BE0-C0D7-5E85-FC4A-1E6CC7FA6B76}"/>
          </ac:cxnSpMkLst>
        </pc:cxnChg>
      </pc:sldChg>
      <pc:sldChg chg="new del">
        <pc:chgData name="Jinhong Brejnholt (JINB)" userId="b8219c71-9da7-4a12-aded-a071d88b9102" providerId="ADAL" clId="{D241EAA8-06FA-42B7-AF17-7FF6EA3FA49C}" dt="2024-05-14T15:03:09.740" v="2208" actId="47"/>
        <pc:sldMkLst>
          <pc:docMk/>
          <pc:sldMk cId="4057900086" sldId="665"/>
        </pc:sldMkLst>
      </pc:sldChg>
      <pc:sldChg chg="addSp delSp modSp new mod setBg">
        <pc:chgData name="Jinhong Brejnholt (JINB)" userId="b8219c71-9da7-4a12-aded-a071d88b9102" providerId="ADAL" clId="{D241EAA8-06FA-42B7-AF17-7FF6EA3FA49C}" dt="2024-05-15T12:58:39.805" v="2639" actId="1076"/>
        <pc:sldMkLst>
          <pc:docMk/>
          <pc:sldMk cId="3608991051" sldId="666"/>
        </pc:sldMkLst>
        <pc:spChg chg="mod ord">
          <ac:chgData name="Jinhong Brejnholt (JINB)" userId="b8219c71-9da7-4a12-aded-a071d88b9102" providerId="ADAL" clId="{D241EAA8-06FA-42B7-AF17-7FF6EA3FA49C}" dt="2024-05-15T12:53:01.378" v="2617" actId="26606"/>
          <ac:spMkLst>
            <pc:docMk/>
            <pc:sldMk cId="3608991051" sldId="666"/>
            <ac:spMk id="2" creationId="{3E0C93A1-9431-0A7D-CC00-DC5D29803C9E}"/>
          </ac:spMkLst>
        </pc:spChg>
        <pc:spChg chg="del">
          <ac:chgData name="Jinhong Brejnholt (JINB)" userId="b8219c71-9da7-4a12-aded-a071d88b9102" providerId="ADAL" clId="{D241EAA8-06FA-42B7-AF17-7FF6EA3FA49C}" dt="2024-05-15T12:49:18.808" v="2606"/>
          <ac:spMkLst>
            <pc:docMk/>
            <pc:sldMk cId="3608991051" sldId="666"/>
            <ac:spMk id="3" creationId="{8ABB2276-91F0-7407-DF8E-EBA48DFB535F}"/>
          </ac:spMkLst>
        </pc:spChg>
        <pc:spChg chg="add del mod">
          <ac:chgData name="Jinhong Brejnholt (JINB)" userId="b8219c71-9da7-4a12-aded-a071d88b9102" providerId="ADAL" clId="{D241EAA8-06FA-42B7-AF17-7FF6EA3FA49C}" dt="2024-05-15T12:53:01.378" v="2617" actId="26606"/>
          <ac:spMkLst>
            <pc:docMk/>
            <pc:sldMk cId="3608991051" sldId="666"/>
            <ac:spMk id="4" creationId="{174B12FC-9C28-200B-8246-3E0AB218E65C}"/>
          </ac:spMkLst>
        </pc:spChg>
        <pc:spChg chg="add mod">
          <ac:chgData name="Jinhong Brejnholt (JINB)" userId="b8219c71-9da7-4a12-aded-a071d88b9102" providerId="ADAL" clId="{D241EAA8-06FA-42B7-AF17-7FF6EA3FA49C}" dt="2024-05-15T12:54:03.216" v="2625" actId="1076"/>
          <ac:spMkLst>
            <pc:docMk/>
            <pc:sldMk cId="3608991051" sldId="666"/>
            <ac:spMk id="5" creationId="{BEE61719-FE29-B30A-25C4-2D5B2C1E2A8A}"/>
          </ac:spMkLst>
        </pc:spChg>
        <pc:spChg chg="add mod">
          <ac:chgData name="Jinhong Brejnholt (JINB)" userId="b8219c71-9da7-4a12-aded-a071d88b9102" providerId="ADAL" clId="{D241EAA8-06FA-42B7-AF17-7FF6EA3FA49C}" dt="2024-05-15T12:54:07.993" v="2627" actId="1076"/>
          <ac:spMkLst>
            <pc:docMk/>
            <pc:sldMk cId="3608991051" sldId="666"/>
            <ac:spMk id="6" creationId="{3DA14C31-DFE6-A931-B8B3-80EA796B0045}"/>
          </ac:spMkLst>
        </pc:spChg>
        <pc:spChg chg="add mod">
          <ac:chgData name="Jinhong Brejnholt (JINB)" userId="b8219c71-9da7-4a12-aded-a071d88b9102" providerId="ADAL" clId="{D241EAA8-06FA-42B7-AF17-7FF6EA3FA49C}" dt="2024-05-15T12:56:47.828" v="2631" actId="20577"/>
          <ac:spMkLst>
            <pc:docMk/>
            <pc:sldMk cId="3608991051" sldId="666"/>
            <ac:spMk id="7" creationId="{CC114FF3-DCA4-2C57-9BD3-A3A778661261}"/>
          </ac:spMkLst>
        </pc:spChg>
        <pc:spChg chg="add del">
          <ac:chgData name="Jinhong Brejnholt (JINB)" userId="b8219c71-9da7-4a12-aded-a071d88b9102" providerId="ADAL" clId="{D241EAA8-06FA-42B7-AF17-7FF6EA3FA49C}" dt="2024-05-15T12:49:31.684" v="2608" actId="26606"/>
          <ac:spMkLst>
            <pc:docMk/>
            <pc:sldMk cId="3608991051" sldId="666"/>
            <ac:spMk id="14343" creationId="{37C89E4B-3C9F-44B9-8B86-D9E3D112D8EC}"/>
          </ac:spMkLst>
        </pc:spChg>
        <pc:spChg chg="add del">
          <ac:chgData name="Jinhong Brejnholt (JINB)" userId="b8219c71-9da7-4a12-aded-a071d88b9102" providerId="ADAL" clId="{D241EAA8-06FA-42B7-AF17-7FF6EA3FA49C}" dt="2024-05-15T12:53:01.378" v="2617" actId="26606"/>
          <ac:spMkLst>
            <pc:docMk/>
            <pc:sldMk cId="3608991051" sldId="666"/>
            <ac:spMk id="14349" creationId="{37C89E4B-3C9F-44B9-8B86-D9E3D112D8EC}"/>
          </ac:spMkLst>
        </pc:spChg>
        <pc:spChg chg="add">
          <ac:chgData name="Jinhong Brejnholt (JINB)" userId="b8219c71-9da7-4a12-aded-a071d88b9102" providerId="ADAL" clId="{D241EAA8-06FA-42B7-AF17-7FF6EA3FA49C}" dt="2024-05-15T12:53:01.378" v="2617" actId="26606"/>
          <ac:spMkLst>
            <pc:docMk/>
            <pc:sldMk cId="3608991051" sldId="666"/>
            <ac:spMk id="14353" creationId="{37C89E4B-3C9F-44B9-8B86-D9E3D112D8EC}"/>
          </ac:spMkLst>
        </pc:spChg>
        <pc:spChg chg="add del">
          <ac:chgData name="Jinhong Brejnholt (JINB)" userId="b8219c71-9da7-4a12-aded-a071d88b9102" providerId="ADAL" clId="{D241EAA8-06FA-42B7-AF17-7FF6EA3FA49C}" dt="2024-05-15T12:53:00.047" v="2614" actId="26606"/>
          <ac:spMkLst>
            <pc:docMk/>
            <pc:sldMk cId="3608991051" sldId="666"/>
            <ac:spMk id="14356" creationId="{37C89E4B-3C9F-44B9-8B86-D9E3D112D8EC}"/>
          </ac:spMkLst>
        </pc:spChg>
        <pc:picChg chg="add mod">
          <ac:chgData name="Jinhong Brejnholt (JINB)" userId="b8219c71-9da7-4a12-aded-a071d88b9102" providerId="ADAL" clId="{D241EAA8-06FA-42B7-AF17-7FF6EA3FA49C}" dt="2024-05-15T12:58:26.888" v="2633" actId="1076"/>
          <ac:picMkLst>
            <pc:docMk/>
            <pc:sldMk cId="3608991051" sldId="666"/>
            <ac:picMk id="9" creationId="{B6C5932B-EE26-93F0-882C-3D78501EB3E7}"/>
          </ac:picMkLst>
        </pc:picChg>
        <pc:picChg chg="add mod">
          <ac:chgData name="Jinhong Brejnholt (JINB)" userId="b8219c71-9da7-4a12-aded-a071d88b9102" providerId="ADAL" clId="{D241EAA8-06FA-42B7-AF17-7FF6EA3FA49C}" dt="2024-05-15T12:58:30.681" v="2635" actId="1076"/>
          <ac:picMkLst>
            <pc:docMk/>
            <pc:sldMk cId="3608991051" sldId="666"/>
            <ac:picMk id="11" creationId="{3F63193E-2C57-DCD6-2F85-E92CEEF8B565}"/>
          </ac:picMkLst>
        </pc:picChg>
        <pc:picChg chg="add mod">
          <ac:chgData name="Jinhong Brejnholt (JINB)" userId="b8219c71-9da7-4a12-aded-a071d88b9102" providerId="ADAL" clId="{D241EAA8-06FA-42B7-AF17-7FF6EA3FA49C}" dt="2024-05-15T12:58:35.681" v="2637" actId="1076"/>
          <ac:picMkLst>
            <pc:docMk/>
            <pc:sldMk cId="3608991051" sldId="666"/>
            <ac:picMk id="13" creationId="{488B69C1-CAFF-105C-68E4-25FF3FBB69A5}"/>
          </ac:picMkLst>
        </pc:picChg>
        <pc:picChg chg="add mod">
          <ac:chgData name="Jinhong Brejnholt (JINB)" userId="b8219c71-9da7-4a12-aded-a071d88b9102" providerId="ADAL" clId="{D241EAA8-06FA-42B7-AF17-7FF6EA3FA49C}" dt="2024-05-15T12:58:39.805" v="2639" actId="1076"/>
          <ac:picMkLst>
            <pc:docMk/>
            <pc:sldMk cId="3608991051" sldId="666"/>
            <ac:picMk id="15" creationId="{14A6E02C-E5AF-3E90-0EAB-0E84B461A2C3}"/>
          </ac:picMkLst>
        </pc:picChg>
        <pc:picChg chg="add del mod">
          <ac:chgData name="Jinhong Brejnholt (JINB)" userId="b8219c71-9da7-4a12-aded-a071d88b9102" providerId="ADAL" clId="{D241EAA8-06FA-42B7-AF17-7FF6EA3FA49C}" dt="2024-05-15T12:50:07.077" v="2611" actId="478"/>
          <ac:picMkLst>
            <pc:docMk/>
            <pc:sldMk cId="3608991051" sldId="666"/>
            <ac:picMk id="14338" creationId="{4F0F7BD2-2753-0C6E-4E52-4C4AD42128CC}"/>
          </ac:picMkLst>
        </pc:picChg>
        <pc:picChg chg="add del">
          <ac:chgData name="Jinhong Brejnholt (JINB)" userId="b8219c71-9da7-4a12-aded-a071d88b9102" providerId="ADAL" clId="{D241EAA8-06FA-42B7-AF17-7FF6EA3FA49C}" dt="2024-05-15T12:50:07.077" v="2611" actId="478"/>
          <ac:picMkLst>
            <pc:docMk/>
            <pc:sldMk cId="3608991051" sldId="666"/>
            <ac:picMk id="14340" creationId="{C55FF85F-B1DD-0F13-3ECF-B71399D416D8}"/>
          </ac:picMkLst>
        </pc:picChg>
        <pc:picChg chg="add mod">
          <ac:chgData name="Jinhong Brejnholt (JINB)" userId="b8219c71-9da7-4a12-aded-a071d88b9102" providerId="ADAL" clId="{D241EAA8-06FA-42B7-AF17-7FF6EA3FA49C}" dt="2024-05-15T12:53:01.378" v="2617" actId="26606"/>
          <ac:picMkLst>
            <pc:docMk/>
            <pc:sldMk cId="3608991051" sldId="666"/>
            <ac:picMk id="14342" creationId="{C26B7F0E-64E5-CD73-2267-07A95649874C}"/>
          </ac:picMkLst>
        </pc:picChg>
        <pc:cxnChg chg="add del">
          <ac:chgData name="Jinhong Brejnholt (JINB)" userId="b8219c71-9da7-4a12-aded-a071d88b9102" providerId="ADAL" clId="{D241EAA8-06FA-42B7-AF17-7FF6EA3FA49C}" dt="2024-05-15T12:49:31.684" v="2608" actId="26606"/>
          <ac:cxnSpMkLst>
            <pc:docMk/>
            <pc:sldMk cId="3608991051" sldId="666"/>
            <ac:cxnSpMk id="14345" creationId="{AA2EAA10-076F-46BD-8F0F-B9A2FB77A85C}"/>
          </ac:cxnSpMkLst>
        </pc:cxnChg>
        <pc:cxnChg chg="add del">
          <ac:chgData name="Jinhong Brejnholt (JINB)" userId="b8219c71-9da7-4a12-aded-a071d88b9102" providerId="ADAL" clId="{D241EAA8-06FA-42B7-AF17-7FF6EA3FA49C}" dt="2024-05-15T12:49:31.684" v="2608" actId="26606"/>
          <ac:cxnSpMkLst>
            <pc:docMk/>
            <pc:sldMk cId="3608991051" sldId="666"/>
            <ac:cxnSpMk id="14347" creationId="{D891E407-403B-4764-86C9-33A56D3BCAA3}"/>
          </ac:cxnSpMkLst>
        </pc:cxnChg>
        <pc:cxnChg chg="add del">
          <ac:chgData name="Jinhong Brejnholt (JINB)" userId="b8219c71-9da7-4a12-aded-a071d88b9102" providerId="ADAL" clId="{D241EAA8-06FA-42B7-AF17-7FF6EA3FA49C}" dt="2024-05-15T12:53:01.378" v="2617" actId="26606"/>
          <ac:cxnSpMkLst>
            <pc:docMk/>
            <pc:sldMk cId="3608991051" sldId="666"/>
            <ac:cxnSpMk id="14350" creationId="{AA2EAA10-076F-46BD-8F0F-B9A2FB77A85C}"/>
          </ac:cxnSpMkLst>
        </pc:cxnChg>
        <pc:cxnChg chg="add del">
          <ac:chgData name="Jinhong Brejnholt (JINB)" userId="b8219c71-9da7-4a12-aded-a071d88b9102" providerId="ADAL" clId="{D241EAA8-06FA-42B7-AF17-7FF6EA3FA49C}" dt="2024-05-15T12:53:01.378" v="2617" actId="26606"/>
          <ac:cxnSpMkLst>
            <pc:docMk/>
            <pc:sldMk cId="3608991051" sldId="666"/>
            <ac:cxnSpMk id="14351" creationId="{D891E407-403B-4764-86C9-33A56D3BCAA3}"/>
          </ac:cxnSpMkLst>
        </pc:cxnChg>
        <pc:cxnChg chg="add">
          <ac:chgData name="Jinhong Brejnholt (JINB)" userId="b8219c71-9da7-4a12-aded-a071d88b9102" providerId="ADAL" clId="{D241EAA8-06FA-42B7-AF17-7FF6EA3FA49C}" dt="2024-05-15T12:53:01.378" v="2617" actId="26606"/>
          <ac:cxnSpMkLst>
            <pc:docMk/>
            <pc:sldMk cId="3608991051" sldId="666"/>
            <ac:cxnSpMk id="14354" creationId="{AA2EAA10-076F-46BD-8F0F-B9A2FB77A85C}"/>
          </ac:cxnSpMkLst>
        </pc:cxnChg>
        <pc:cxnChg chg="add">
          <ac:chgData name="Jinhong Brejnholt (JINB)" userId="b8219c71-9da7-4a12-aded-a071d88b9102" providerId="ADAL" clId="{D241EAA8-06FA-42B7-AF17-7FF6EA3FA49C}" dt="2024-05-15T12:53:01.378" v="2617" actId="26606"/>
          <ac:cxnSpMkLst>
            <pc:docMk/>
            <pc:sldMk cId="3608991051" sldId="666"/>
            <ac:cxnSpMk id="14355" creationId="{D891E407-403B-4764-86C9-33A56D3BCAA3}"/>
          </ac:cxnSpMkLst>
        </pc:cxnChg>
        <pc:cxnChg chg="add del">
          <ac:chgData name="Jinhong Brejnholt (JINB)" userId="b8219c71-9da7-4a12-aded-a071d88b9102" providerId="ADAL" clId="{D241EAA8-06FA-42B7-AF17-7FF6EA3FA49C}" dt="2024-05-15T12:53:00.047" v="2614" actId="26606"/>
          <ac:cxnSpMkLst>
            <pc:docMk/>
            <pc:sldMk cId="3608991051" sldId="666"/>
            <ac:cxnSpMk id="14358" creationId="{AA2EAA10-076F-46BD-8F0F-B9A2FB77A85C}"/>
          </ac:cxnSpMkLst>
        </pc:cxnChg>
        <pc:cxnChg chg="add del">
          <ac:chgData name="Jinhong Brejnholt (JINB)" userId="b8219c71-9da7-4a12-aded-a071d88b9102" providerId="ADAL" clId="{D241EAA8-06FA-42B7-AF17-7FF6EA3FA49C}" dt="2024-05-15T12:53:00.047" v="2614" actId="26606"/>
          <ac:cxnSpMkLst>
            <pc:docMk/>
            <pc:sldMk cId="3608991051" sldId="666"/>
            <ac:cxnSpMk id="14360" creationId="{D891E407-403B-4764-86C9-33A56D3BCAA3}"/>
          </ac:cxnSpMkLst>
        </pc:cxnChg>
      </pc:sldChg>
      <pc:sldChg chg="addSp delSp modSp new mod setBg modAnim modNotesTx">
        <pc:chgData name="Jinhong Brejnholt (JINB)" userId="b8219c71-9da7-4a12-aded-a071d88b9102" providerId="ADAL" clId="{D241EAA8-06FA-42B7-AF17-7FF6EA3FA49C}" dt="2024-05-15T12:35:17.283" v="2511" actId="20577"/>
        <pc:sldMkLst>
          <pc:docMk/>
          <pc:sldMk cId="3311987298" sldId="667"/>
        </pc:sldMkLst>
        <pc:spChg chg="del">
          <ac:chgData name="Jinhong Brejnholt (JINB)" userId="b8219c71-9da7-4a12-aded-a071d88b9102" providerId="ADAL" clId="{D241EAA8-06FA-42B7-AF17-7FF6EA3FA49C}" dt="2024-05-15T12:20:33.913" v="2266" actId="26606"/>
          <ac:spMkLst>
            <pc:docMk/>
            <pc:sldMk cId="3311987298" sldId="667"/>
            <ac:spMk id="2" creationId="{E303EE9F-C22C-B9B2-8A88-13F4291D14DD}"/>
          </ac:spMkLst>
        </pc:spChg>
        <pc:spChg chg="del">
          <ac:chgData name="Jinhong Brejnholt (JINB)" userId="b8219c71-9da7-4a12-aded-a071d88b9102" providerId="ADAL" clId="{D241EAA8-06FA-42B7-AF17-7FF6EA3FA49C}" dt="2024-05-15T12:20:28.081" v="2265" actId="931"/>
          <ac:spMkLst>
            <pc:docMk/>
            <pc:sldMk cId="3311987298" sldId="667"/>
            <ac:spMk id="3" creationId="{3039C69B-2CC2-412C-DEDF-692E9B5E2FFD}"/>
          </ac:spMkLst>
        </pc:spChg>
        <pc:spChg chg="add">
          <ac:chgData name="Jinhong Brejnholt (JINB)" userId="b8219c71-9da7-4a12-aded-a071d88b9102" providerId="ADAL" clId="{D241EAA8-06FA-42B7-AF17-7FF6EA3FA49C}" dt="2024-05-15T12:20:33.913" v="2266" actId="26606"/>
          <ac:spMkLst>
            <pc:docMk/>
            <pc:sldMk cId="3311987298" sldId="667"/>
            <ac:spMk id="10" creationId="{42A4FC2C-047E-45A5-965D-8E1E3BF09BC6}"/>
          </ac:spMkLst>
        </pc:spChg>
        <pc:picChg chg="add mod">
          <ac:chgData name="Jinhong Brejnholt (JINB)" userId="b8219c71-9da7-4a12-aded-a071d88b9102" providerId="ADAL" clId="{D241EAA8-06FA-42B7-AF17-7FF6EA3FA49C}" dt="2024-05-15T12:20:33.913" v="2266" actId="26606"/>
          <ac:picMkLst>
            <pc:docMk/>
            <pc:sldMk cId="3311987298" sldId="667"/>
            <ac:picMk id="5" creationId="{8D6DD2B0-950F-A0D3-AE85-54DB76C770F8}"/>
          </ac:picMkLst>
        </pc:picChg>
        <pc:picChg chg="add mod">
          <ac:chgData name="Jinhong Brejnholt (JINB)" userId="b8219c71-9da7-4a12-aded-a071d88b9102" providerId="ADAL" clId="{D241EAA8-06FA-42B7-AF17-7FF6EA3FA49C}" dt="2024-05-15T12:22:30.925" v="2271" actId="1076"/>
          <ac:picMkLst>
            <pc:docMk/>
            <pc:sldMk cId="3311987298" sldId="667"/>
            <ac:picMk id="4098" creationId="{C9E6D5C2-9B07-E606-F717-52183C29AA64}"/>
          </ac:picMkLst>
        </pc:picChg>
      </pc:sldChg>
      <pc:sldChg chg="addSp delSp modSp new del mod delAnim modAnim modNotesTx">
        <pc:chgData name="Jinhong Brejnholt (JINB)" userId="b8219c71-9da7-4a12-aded-a071d88b9102" providerId="ADAL" clId="{D241EAA8-06FA-42B7-AF17-7FF6EA3FA49C}" dt="2024-05-15T12:35:51.622" v="2578" actId="47"/>
        <pc:sldMkLst>
          <pc:docMk/>
          <pc:sldMk cId="2637453334" sldId="668"/>
        </pc:sldMkLst>
        <pc:spChg chg="mod">
          <ac:chgData name="Jinhong Brejnholt (JINB)" userId="b8219c71-9da7-4a12-aded-a071d88b9102" providerId="ADAL" clId="{D241EAA8-06FA-42B7-AF17-7FF6EA3FA49C}" dt="2024-05-15T12:25:08.175" v="2345" actId="20577"/>
          <ac:spMkLst>
            <pc:docMk/>
            <pc:sldMk cId="2637453334" sldId="668"/>
            <ac:spMk id="2" creationId="{E3F78D7F-4DFE-8EF8-4833-F1E654231A31}"/>
          </ac:spMkLst>
        </pc:spChg>
        <pc:spChg chg="del">
          <ac:chgData name="Jinhong Brejnholt (JINB)" userId="b8219c71-9da7-4a12-aded-a071d88b9102" providerId="ADAL" clId="{D241EAA8-06FA-42B7-AF17-7FF6EA3FA49C}" dt="2024-05-15T12:24:14.977" v="2281"/>
          <ac:spMkLst>
            <pc:docMk/>
            <pc:sldMk cId="2637453334" sldId="668"/>
            <ac:spMk id="3" creationId="{EBD4743B-85F7-5244-B80C-7BD803CB78F2}"/>
          </ac:spMkLst>
        </pc:spChg>
        <pc:spChg chg="add del mod">
          <ac:chgData name="Jinhong Brejnholt (JINB)" userId="b8219c71-9da7-4a12-aded-a071d88b9102" providerId="ADAL" clId="{D241EAA8-06FA-42B7-AF17-7FF6EA3FA49C}" dt="2024-05-15T12:27:17.572" v="2366" actId="478"/>
          <ac:spMkLst>
            <pc:docMk/>
            <pc:sldMk cId="2637453334" sldId="668"/>
            <ac:spMk id="4" creationId="{A58D92FE-3C76-DBF1-A57A-51DB093FC8B8}"/>
          </ac:spMkLst>
        </pc:spChg>
        <pc:spChg chg="add mod">
          <ac:chgData name="Jinhong Brejnholt (JINB)" userId="b8219c71-9da7-4a12-aded-a071d88b9102" providerId="ADAL" clId="{D241EAA8-06FA-42B7-AF17-7FF6EA3FA49C}" dt="2024-05-15T12:29:55.099" v="2389" actId="1076"/>
          <ac:spMkLst>
            <pc:docMk/>
            <pc:sldMk cId="2637453334" sldId="668"/>
            <ac:spMk id="5" creationId="{171BBA89-134D-E673-11AD-A470312A58EA}"/>
          </ac:spMkLst>
        </pc:spChg>
        <pc:spChg chg="add del mod">
          <ac:chgData name="Jinhong Brejnholt (JINB)" userId="b8219c71-9da7-4a12-aded-a071d88b9102" providerId="ADAL" clId="{D241EAA8-06FA-42B7-AF17-7FF6EA3FA49C}" dt="2024-05-15T12:35:46.394" v="2577" actId="478"/>
          <ac:spMkLst>
            <pc:docMk/>
            <pc:sldMk cId="2637453334" sldId="668"/>
            <ac:spMk id="6" creationId="{0BA12C75-B241-824C-7CFA-0B2227E93033}"/>
          </ac:spMkLst>
        </pc:spChg>
        <pc:picChg chg="add mod">
          <ac:chgData name="Jinhong Brejnholt (JINB)" userId="b8219c71-9da7-4a12-aded-a071d88b9102" providerId="ADAL" clId="{D241EAA8-06FA-42B7-AF17-7FF6EA3FA49C}" dt="2024-05-15T12:34:21.729" v="2430" actId="1076"/>
          <ac:picMkLst>
            <pc:docMk/>
            <pc:sldMk cId="2637453334" sldId="668"/>
            <ac:picMk id="12290" creationId="{8D952ACE-57D2-BAE5-FA87-37C205B67007}"/>
          </ac:picMkLst>
        </pc:picChg>
        <pc:picChg chg="add del mod">
          <ac:chgData name="Jinhong Brejnholt (JINB)" userId="b8219c71-9da7-4a12-aded-a071d88b9102" providerId="ADAL" clId="{D241EAA8-06FA-42B7-AF17-7FF6EA3FA49C}" dt="2024-05-15T12:31:13.810" v="2392" actId="478"/>
          <ac:picMkLst>
            <pc:docMk/>
            <pc:sldMk cId="2637453334" sldId="668"/>
            <ac:picMk id="12292" creationId="{E92E3E9D-FC69-F316-1922-B0E975CEA69F}"/>
          </ac:picMkLst>
        </pc:picChg>
      </pc:sldChg>
      <pc:sldChg chg="addSp delSp modSp new mod setBg">
        <pc:chgData name="Jinhong Brejnholt (JINB)" userId="b8219c71-9da7-4a12-aded-a071d88b9102" providerId="ADAL" clId="{D241EAA8-06FA-42B7-AF17-7FF6EA3FA49C}" dt="2024-05-15T13:00:04.535" v="2644" actId="26606"/>
        <pc:sldMkLst>
          <pc:docMk/>
          <pc:sldMk cId="3164527202" sldId="668"/>
        </pc:sldMkLst>
        <pc:spChg chg="del">
          <ac:chgData name="Jinhong Brejnholt (JINB)" userId="b8219c71-9da7-4a12-aded-a071d88b9102" providerId="ADAL" clId="{D241EAA8-06FA-42B7-AF17-7FF6EA3FA49C}" dt="2024-05-15T13:00:04.535" v="2644" actId="26606"/>
          <ac:spMkLst>
            <pc:docMk/>
            <pc:sldMk cId="3164527202" sldId="668"/>
            <ac:spMk id="2" creationId="{908E1BF5-E452-E74D-12BF-009DCE4AD9A4}"/>
          </ac:spMkLst>
        </pc:spChg>
        <pc:spChg chg="del">
          <ac:chgData name="Jinhong Brejnholt (JINB)" userId="b8219c71-9da7-4a12-aded-a071d88b9102" providerId="ADAL" clId="{D241EAA8-06FA-42B7-AF17-7FF6EA3FA49C}" dt="2024-05-15T12:59:37.321" v="2641"/>
          <ac:spMkLst>
            <pc:docMk/>
            <pc:sldMk cId="3164527202" sldId="668"/>
            <ac:spMk id="3" creationId="{D77C47BE-06F4-9CE8-B8F3-D7F6D59CA743}"/>
          </ac:spMkLst>
        </pc:spChg>
        <pc:spChg chg="add del mod">
          <ac:chgData name="Jinhong Brejnholt (JINB)" userId="b8219c71-9da7-4a12-aded-a071d88b9102" providerId="ADAL" clId="{D241EAA8-06FA-42B7-AF17-7FF6EA3FA49C}" dt="2024-05-15T13:00:01.315" v="2643"/>
          <ac:spMkLst>
            <pc:docMk/>
            <pc:sldMk cId="3164527202" sldId="668"/>
            <ac:spMk id="4" creationId="{4B14DE2D-232E-769B-72CC-4BAEE8349AC0}"/>
          </ac:spMkLst>
        </pc:spChg>
        <pc:spChg chg="add">
          <ac:chgData name="Jinhong Brejnholt (JINB)" userId="b8219c71-9da7-4a12-aded-a071d88b9102" providerId="ADAL" clId="{D241EAA8-06FA-42B7-AF17-7FF6EA3FA49C}" dt="2024-05-15T13:00:04.535" v="2644" actId="26606"/>
          <ac:spMkLst>
            <pc:docMk/>
            <pc:sldMk cId="3164527202" sldId="668"/>
            <ac:spMk id="15369" creationId="{42A4FC2C-047E-45A5-965D-8E1E3BF09BC6}"/>
          </ac:spMkLst>
        </pc:spChg>
        <pc:picChg chg="add del mod">
          <ac:chgData name="Jinhong Brejnholt (JINB)" userId="b8219c71-9da7-4a12-aded-a071d88b9102" providerId="ADAL" clId="{D241EAA8-06FA-42B7-AF17-7FF6EA3FA49C}" dt="2024-05-15T12:59:59.738" v="2642" actId="478"/>
          <ac:picMkLst>
            <pc:docMk/>
            <pc:sldMk cId="3164527202" sldId="668"/>
            <ac:picMk id="15362" creationId="{9C81C5BA-34DB-1792-B84B-7380FE6442FD}"/>
          </ac:picMkLst>
        </pc:picChg>
        <pc:picChg chg="add mod">
          <ac:chgData name="Jinhong Brejnholt (JINB)" userId="b8219c71-9da7-4a12-aded-a071d88b9102" providerId="ADAL" clId="{D241EAA8-06FA-42B7-AF17-7FF6EA3FA49C}" dt="2024-05-15T13:00:04.535" v="2644" actId="26606"/>
          <ac:picMkLst>
            <pc:docMk/>
            <pc:sldMk cId="3164527202" sldId="668"/>
            <ac:picMk id="15364" creationId="{391AFEEC-8E87-3811-ABC7-609E5D60766A}"/>
          </ac:picMkLst>
        </pc:picChg>
      </pc:sldChg>
      <pc:sldChg chg="addSp modSp new del">
        <pc:chgData name="Jinhong Brejnholt (JINB)" userId="b8219c71-9da7-4a12-aded-a071d88b9102" providerId="ADAL" clId="{D241EAA8-06FA-42B7-AF17-7FF6EA3FA49C}" dt="2024-05-15T12:37:45.083" v="2596" actId="680"/>
        <pc:sldMkLst>
          <pc:docMk/>
          <pc:sldMk cId="3489497576" sldId="668"/>
        </pc:sldMkLst>
        <pc:picChg chg="add mod">
          <ac:chgData name="Jinhong Brejnholt (JINB)" userId="b8219c71-9da7-4a12-aded-a071d88b9102" providerId="ADAL" clId="{D241EAA8-06FA-42B7-AF17-7FF6EA3FA49C}" dt="2024-05-15T12:37:29.561" v="2593"/>
          <ac:picMkLst>
            <pc:docMk/>
            <pc:sldMk cId="3489497576" sldId="668"/>
            <ac:picMk id="4" creationId="{65D3B8B9-EC7C-2A34-750F-80535BA84E27}"/>
          </ac:picMkLst>
        </pc:picChg>
      </pc:sldChg>
      <pc:sldChg chg="delSp add mod">
        <pc:chgData name="Jinhong Brejnholt (JINB)" userId="b8219c71-9da7-4a12-aded-a071d88b9102" providerId="ADAL" clId="{D241EAA8-06FA-42B7-AF17-7FF6EA3FA49C}" dt="2024-05-16T18:17:00.345" v="2764" actId="478"/>
        <pc:sldMkLst>
          <pc:docMk/>
          <pc:sldMk cId="1974670082" sldId="669"/>
        </pc:sldMkLst>
        <pc:picChg chg="del">
          <ac:chgData name="Jinhong Brejnholt (JINB)" userId="b8219c71-9da7-4a12-aded-a071d88b9102" providerId="ADAL" clId="{D241EAA8-06FA-42B7-AF17-7FF6EA3FA49C}" dt="2024-05-16T18:16:58.626" v="2762" actId="478"/>
          <ac:picMkLst>
            <pc:docMk/>
            <pc:sldMk cId="1974670082" sldId="669"/>
            <ac:picMk id="7" creationId="{8EFA77F3-2AB6-5703-EFE7-E80B2B146A8F}"/>
          </ac:picMkLst>
        </pc:picChg>
        <pc:picChg chg="del">
          <ac:chgData name="Jinhong Brejnholt (JINB)" userId="b8219c71-9da7-4a12-aded-a071d88b9102" providerId="ADAL" clId="{D241EAA8-06FA-42B7-AF17-7FF6EA3FA49C}" dt="2024-05-16T18:16:59.519" v="2763" actId="478"/>
          <ac:picMkLst>
            <pc:docMk/>
            <pc:sldMk cId="1974670082" sldId="669"/>
            <ac:picMk id="9" creationId="{85B684D8-EEC9-209E-2F4F-37B15088A709}"/>
          </ac:picMkLst>
        </pc:picChg>
        <pc:picChg chg="del">
          <ac:chgData name="Jinhong Brejnholt (JINB)" userId="b8219c71-9da7-4a12-aded-a071d88b9102" providerId="ADAL" clId="{D241EAA8-06FA-42B7-AF17-7FF6EA3FA49C}" dt="2024-05-16T18:17:00.345" v="2764" actId="478"/>
          <ac:picMkLst>
            <pc:docMk/>
            <pc:sldMk cId="1974670082" sldId="669"/>
            <ac:picMk id="11" creationId="{0CF70D57-2807-EB3A-EB27-6D49FC11CD42}"/>
          </ac:picMkLst>
        </pc:picChg>
        <pc:picChg chg="del">
          <ac:chgData name="Jinhong Brejnholt (JINB)" userId="b8219c71-9da7-4a12-aded-a071d88b9102" providerId="ADAL" clId="{D241EAA8-06FA-42B7-AF17-7FF6EA3FA49C}" dt="2024-05-16T18:16:57.475" v="2761" actId="478"/>
          <ac:picMkLst>
            <pc:docMk/>
            <pc:sldMk cId="1974670082" sldId="669"/>
            <ac:picMk id="1026" creationId="{3F2FDADA-7C58-B9FF-CAE1-5700A5D72296}"/>
          </ac:picMkLst>
        </pc:picChg>
      </pc:sldChg>
      <pc:sldChg chg="delSp add mod">
        <pc:chgData name="Jinhong Brejnholt (JINB)" userId="b8219c71-9da7-4a12-aded-a071d88b9102" providerId="ADAL" clId="{D241EAA8-06FA-42B7-AF17-7FF6EA3FA49C}" dt="2024-05-16T18:17:08.079" v="2769" actId="478"/>
        <pc:sldMkLst>
          <pc:docMk/>
          <pc:sldMk cId="2472980030" sldId="670"/>
        </pc:sldMkLst>
        <pc:picChg chg="del">
          <ac:chgData name="Jinhong Brejnholt (JINB)" userId="b8219c71-9da7-4a12-aded-a071d88b9102" providerId="ADAL" clId="{D241EAA8-06FA-42B7-AF17-7FF6EA3FA49C}" dt="2024-05-16T18:17:03.736" v="2765" actId="478"/>
          <ac:picMkLst>
            <pc:docMk/>
            <pc:sldMk cId="2472980030" sldId="670"/>
            <ac:picMk id="3" creationId="{6304E6C0-FEEF-FAC9-5D4C-4942C56A8D8B}"/>
          </ac:picMkLst>
        </pc:picChg>
        <pc:picChg chg="del">
          <ac:chgData name="Jinhong Brejnholt (JINB)" userId="b8219c71-9da7-4a12-aded-a071d88b9102" providerId="ADAL" clId="{D241EAA8-06FA-42B7-AF17-7FF6EA3FA49C}" dt="2024-05-16T18:17:04.751" v="2766" actId="478"/>
          <ac:picMkLst>
            <pc:docMk/>
            <pc:sldMk cId="2472980030" sldId="670"/>
            <ac:picMk id="6" creationId="{9F41D0B8-B511-4037-4A9F-4F6B5BAE9C08}"/>
          </ac:picMkLst>
        </pc:picChg>
        <pc:picChg chg="del">
          <ac:chgData name="Jinhong Brejnholt (JINB)" userId="b8219c71-9da7-4a12-aded-a071d88b9102" providerId="ADAL" clId="{D241EAA8-06FA-42B7-AF17-7FF6EA3FA49C}" dt="2024-05-16T18:17:05.747" v="2767" actId="478"/>
          <ac:picMkLst>
            <pc:docMk/>
            <pc:sldMk cId="2472980030" sldId="670"/>
            <ac:picMk id="8" creationId="{D8F22CC5-9709-1EA2-940E-ABC7DAB42915}"/>
          </ac:picMkLst>
        </pc:picChg>
        <pc:picChg chg="del">
          <ac:chgData name="Jinhong Brejnholt (JINB)" userId="b8219c71-9da7-4a12-aded-a071d88b9102" providerId="ADAL" clId="{D241EAA8-06FA-42B7-AF17-7FF6EA3FA49C}" dt="2024-05-16T18:17:08.079" v="2769" actId="478"/>
          <ac:picMkLst>
            <pc:docMk/>
            <pc:sldMk cId="2472980030" sldId="670"/>
            <ac:picMk id="10" creationId="{01C808E2-D79E-5BDF-59A2-B626F9F04A43}"/>
          </ac:picMkLst>
        </pc:picChg>
        <pc:picChg chg="del">
          <ac:chgData name="Jinhong Brejnholt (JINB)" userId="b8219c71-9da7-4a12-aded-a071d88b9102" providerId="ADAL" clId="{D241EAA8-06FA-42B7-AF17-7FF6EA3FA49C}" dt="2024-05-16T18:17:06.751" v="2768" actId="478"/>
          <ac:picMkLst>
            <pc:docMk/>
            <pc:sldMk cId="2472980030" sldId="670"/>
            <ac:picMk id="3076" creationId="{2162A249-78DF-1F4F-ECB7-1FA40960C4F5}"/>
          </ac:picMkLst>
        </pc:picChg>
      </pc:sldChg>
      <pc:sldChg chg="delSp add mod">
        <pc:chgData name="Jinhong Brejnholt (JINB)" userId="b8219c71-9da7-4a12-aded-a071d88b9102" providerId="ADAL" clId="{D241EAA8-06FA-42B7-AF17-7FF6EA3FA49C}" dt="2024-05-16T18:17:16.228" v="2774" actId="478"/>
        <pc:sldMkLst>
          <pc:docMk/>
          <pc:sldMk cId="3274181358" sldId="671"/>
        </pc:sldMkLst>
        <pc:picChg chg="del">
          <ac:chgData name="Jinhong Brejnholt (JINB)" userId="b8219c71-9da7-4a12-aded-a071d88b9102" providerId="ADAL" clId="{D241EAA8-06FA-42B7-AF17-7FF6EA3FA49C}" dt="2024-05-16T18:17:11.495" v="2770" actId="478"/>
          <ac:picMkLst>
            <pc:docMk/>
            <pc:sldMk cId="3274181358" sldId="671"/>
            <ac:picMk id="3" creationId="{F4706AB7-FF37-96EF-7744-F20F5654D11F}"/>
          </ac:picMkLst>
        </pc:picChg>
        <pc:picChg chg="del">
          <ac:chgData name="Jinhong Brejnholt (JINB)" userId="b8219c71-9da7-4a12-aded-a071d88b9102" providerId="ADAL" clId="{D241EAA8-06FA-42B7-AF17-7FF6EA3FA49C}" dt="2024-05-16T18:17:12.560" v="2771" actId="478"/>
          <ac:picMkLst>
            <pc:docMk/>
            <pc:sldMk cId="3274181358" sldId="671"/>
            <ac:picMk id="2050" creationId="{6CAB5A7C-A92B-59B1-261F-7233FB6D8F62}"/>
          </ac:picMkLst>
        </pc:picChg>
        <pc:picChg chg="del">
          <ac:chgData name="Jinhong Brejnholt (JINB)" userId="b8219c71-9da7-4a12-aded-a071d88b9102" providerId="ADAL" clId="{D241EAA8-06FA-42B7-AF17-7FF6EA3FA49C}" dt="2024-05-16T18:17:13.660" v="2772" actId="478"/>
          <ac:picMkLst>
            <pc:docMk/>
            <pc:sldMk cId="3274181358" sldId="671"/>
            <ac:picMk id="2052" creationId="{D4867417-6173-C476-6CCF-55546979375F}"/>
          </ac:picMkLst>
        </pc:picChg>
        <pc:picChg chg="del">
          <ac:chgData name="Jinhong Brejnholt (JINB)" userId="b8219c71-9da7-4a12-aded-a071d88b9102" providerId="ADAL" clId="{D241EAA8-06FA-42B7-AF17-7FF6EA3FA49C}" dt="2024-05-16T18:17:14.937" v="2773" actId="478"/>
          <ac:picMkLst>
            <pc:docMk/>
            <pc:sldMk cId="3274181358" sldId="671"/>
            <ac:picMk id="2054" creationId="{0E1D5C8C-EE15-A8F7-38EB-03DF1A81EFBC}"/>
          </ac:picMkLst>
        </pc:picChg>
        <pc:picChg chg="del">
          <ac:chgData name="Jinhong Brejnholt (JINB)" userId="b8219c71-9da7-4a12-aded-a071d88b9102" providerId="ADAL" clId="{D241EAA8-06FA-42B7-AF17-7FF6EA3FA49C}" dt="2024-05-16T18:17:16.228" v="2774" actId="478"/>
          <ac:picMkLst>
            <pc:docMk/>
            <pc:sldMk cId="3274181358" sldId="671"/>
            <ac:picMk id="2056" creationId="{D31699BF-1DBD-1C38-6B9F-C3251D528776}"/>
          </ac:picMkLst>
        </pc:picChg>
      </pc:sldChg>
      <pc:sldChg chg="addSp delSp modSp new mod setBg">
        <pc:chgData name="Jinhong Brejnholt (JINB)" userId="b8219c71-9da7-4a12-aded-a071d88b9102" providerId="ADAL" clId="{D241EAA8-06FA-42B7-AF17-7FF6EA3FA49C}" dt="2024-05-16T18:35:46.319" v="3027" actId="26606"/>
        <pc:sldMkLst>
          <pc:docMk/>
          <pc:sldMk cId="1947572976" sldId="672"/>
        </pc:sldMkLst>
        <pc:spChg chg="mod ord">
          <ac:chgData name="Jinhong Brejnholt (JINB)" userId="b8219c71-9da7-4a12-aded-a071d88b9102" providerId="ADAL" clId="{D241EAA8-06FA-42B7-AF17-7FF6EA3FA49C}" dt="2024-05-16T18:35:46.319" v="3027" actId="26606"/>
          <ac:spMkLst>
            <pc:docMk/>
            <pc:sldMk cId="1947572976" sldId="672"/>
            <ac:spMk id="2" creationId="{74BD8EF6-0480-C76F-BFE6-99D4823731B1}"/>
          </ac:spMkLst>
        </pc:spChg>
        <pc:spChg chg="del">
          <ac:chgData name="Jinhong Brejnholt (JINB)" userId="b8219c71-9da7-4a12-aded-a071d88b9102" providerId="ADAL" clId="{D241EAA8-06FA-42B7-AF17-7FF6EA3FA49C}" dt="2024-05-16T18:35:37.264" v="3026" actId="931"/>
          <ac:spMkLst>
            <pc:docMk/>
            <pc:sldMk cId="1947572976" sldId="672"/>
            <ac:spMk id="3" creationId="{82BB06D3-E60D-DFF6-A2DD-5994A0FE281E}"/>
          </ac:spMkLst>
        </pc:spChg>
        <pc:spChg chg="add">
          <ac:chgData name="Jinhong Brejnholt (JINB)" userId="b8219c71-9da7-4a12-aded-a071d88b9102" providerId="ADAL" clId="{D241EAA8-06FA-42B7-AF17-7FF6EA3FA49C}" dt="2024-05-16T18:35:46.319" v="3027" actId="26606"/>
          <ac:spMkLst>
            <pc:docMk/>
            <pc:sldMk cId="1947572976" sldId="672"/>
            <ac:spMk id="10" creationId="{37C89E4B-3C9F-44B9-8B86-D9E3D112D8EC}"/>
          </ac:spMkLst>
        </pc:spChg>
        <pc:picChg chg="add mod">
          <ac:chgData name="Jinhong Brejnholt (JINB)" userId="b8219c71-9da7-4a12-aded-a071d88b9102" providerId="ADAL" clId="{D241EAA8-06FA-42B7-AF17-7FF6EA3FA49C}" dt="2024-05-16T18:35:46.319" v="3027" actId="26606"/>
          <ac:picMkLst>
            <pc:docMk/>
            <pc:sldMk cId="1947572976" sldId="672"/>
            <ac:picMk id="5" creationId="{5C1AE276-6555-3BDD-2790-18599C189FE0}"/>
          </ac:picMkLst>
        </pc:picChg>
        <pc:cxnChg chg="add">
          <ac:chgData name="Jinhong Brejnholt (JINB)" userId="b8219c71-9da7-4a12-aded-a071d88b9102" providerId="ADAL" clId="{D241EAA8-06FA-42B7-AF17-7FF6EA3FA49C}" dt="2024-05-16T18:35:46.319" v="3027" actId="26606"/>
          <ac:cxnSpMkLst>
            <pc:docMk/>
            <pc:sldMk cId="1947572976" sldId="672"/>
            <ac:cxnSpMk id="12" creationId="{AA2EAA10-076F-46BD-8F0F-B9A2FB77A85C}"/>
          </ac:cxnSpMkLst>
        </pc:cxnChg>
        <pc:cxnChg chg="add">
          <ac:chgData name="Jinhong Brejnholt (JINB)" userId="b8219c71-9da7-4a12-aded-a071d88b9102" providerId="ADAL" clId="{D241EAA8-06FA-42B7-AF17-7FF6EA3FA49C}" dt="2024-05-16T18:35:46.319" v="3027" actId="26606"/>
          <ac:cxnSpMkLst>
            <pc:docMk/>
            <pc:sldMk cId="1947572976" sldId="672"/>
            <ac:cxnSpMk id="14" creationId="{D891E407-403B-4764-86C9-33A56D3BCAA3}"/>
          </ac:cxnSpMkLst>
        </pc:cxnChg>
      </pc:sldChg>
      <pc:sldChg chg="addSp delSp modSp new mod setBg addAnim">
        <pc:chgData name="Jinhong Brejnholt (JINB)" userId="b8219c71-9da7-4a12-aded-a071d88b9102" providerId="ADAL" clId="{D241EAA8-06FA-42B7-AF17-7FF6EA3FA49C}" dt="2024-05-18T20:05:17.675" v="3616" actId="21"/>
        <pc:sldMkLst>
          <pc:docMk/>
          <pc:sldMk cId="1616929292" sldId="673"/>
        </pc:sldMkLst>
        <pc:spChg chg="mod ord">
          <ac:chgData name="Jinhong Brejnholt (JINB)" userId="b8219c71-9da7-4a12-aded-a071d88b9102" providerId="ADAL" clId="{D241EAA8-06FA-42B7-AF17-7FF6EA3FA49C}" dt="2024-05-16T18:41:19.473" v="3106" actId="26606"/>
          <ac:spMkLst>
            <pc:docMk/>
            <pc:sldMk cId="1616929292" sldId="673"/>
            <ac:spMk id="2" creationId="{BEAAD656-9879-7A45-13A4-DA6743DE2D98}"/>
          </ac:spMkLst>
        </pc:spChg>
        <pc:spChg chg="del">
          <ac:chgData name="Jinhong Brejnholt (JINB)" userId="b8219c71-9da7-4a12-aded-a071d88b9102" providerId="ADAL" clId="{D241EAA8-06FA-42B7-AF17-7FF6EA3FA49C}" dt="2024-05-16T18:40:27.391" v="3050" actId="931"/>
          <ac:spMkLst>
            <pc:docMk/>
            <pc:sldMk cId="1616929292" sldId="673"/>
            <ac:spMk id="3" creationId="{F172FD0B-6B11-A67E-1FED-5E1BAB4416B5}"/>
          </ac:spMkLst>
        </pc:spChg>
        <pc:spChg chg="add del">
          <ac:chgData name="Jinhong Brejnholt (JINB)" userId="b8219c71-9da7-4a12-aded-a071d88b9102" providerId="ADAL" clId="{D241EAA8-06FA-42B7-AF17-7FF6EA3FA49C}" dt="2024-05-16T18:41:14.072" v="3105" actId="478"/>
          <ac:spMkLst>
            <pc:docMk/>
            <pc:sldMk cId="1616929292" sldId="673"/>
            <ac:spMk id="9" creationId="{3755BDFD-7F7E-9EEA-8AB7-632D31F5A2DD}"/>
          </ac:spMkLst>
        </pc:spChg>
        <pc:spChg chg="add del">
          <ac:chgData name="Jinhong Brejnholt (JINB)" userId="b8219c71-9da7-4a12-aded-a071d88b9102" providerId="ADAL" clId="{D241EAA8-06FA-42B7-AF17-7FF6EA3FA49C}" dt="2024-05-16T18:41:19.473" v="3106" actId="26606"/>
          <ac:spMkLst>
            <pc:docMk/>
            <pc:sldMk cId="1616929292" sldId="673"/>
            <ac:spMk id="12" creationId="{04812C46-200A-4DEB-A05E-3ED6C68C2387}"/>
          </ac:spMkLst>
        </pc:spChg>
        <pc:spChg chg="add del">
          <ac:chgData name="Jinhong Brejnholt (JINB)" userId="b8219c71-9da7-4a12-aded-a071d88b9102" providerId="ADAL" clId="{D241EAA8-06FA-42B7-AF17-7FF6EA3FA49C}" dt="2024-05-16T18:41:19.473" v="3106" actId="26606"/>
          <ac:spMkLst>
            <pc:docMk/>
            <pc:sldMk cId="1616929292" sldId="673"/>
            <ac:spMk id="14" creationId="{D1EA859B-E555-4109-94F3-6700E046E008}"/>
          </ac:spMkLst>
        </pc:spChg>
        <pc:spChg chg="add">
          <ac:chgData name="Jinhong Brejnholt (JINB)" userId="b8219c71-9da7-4a12-aded-a071d88b9102" providerId="ADAL" clId="{D241EAA8-06FA-42B7-AF17-7FF6EA3FA49C}" dt="2024-05-16T18:41:19.473" v="3106" actId="26606"/>
          <ac:spMkLst>
            <pc:docMk/>
            <pc:sldMk cId="1616929292" sldId="673"/>
            <ac:spMk id="19" creationId="{C1DD1A8A-57D5-4A81-AD04-532B043C5611}"/>
          </ac:spMkLst>
        </pc:spChg>
        <pc:spChg chg="add">
          <ac:chgData name="Jinhong Brejnholt (JINB)" userId="b8219c71-9da7-4a12-aded-a071d88b9102" providerId="ADAL" clId="{D241EAA8-06FA-42B7-AF17-7FF6EA3FA49C}" dt="2024-05-16T18:41:19.473" v="3106" actId="26606"/>
          <ac:spMkLst>
            <pc:docMk/>
            <pc:sldMk cId="1616929292" sldId="673"/>
            <ac:spMk id="21" creationId="{007891EC-4501-44ED-A8C8-B11B6DB767AB}"/>
          </ac:spMkLst>
        </pc:spChg>
        <pc:picChg chg="add del">
          <ac:chgData name="Jinhong Brejnholt (JINB)" userId="b8219c71-9da7-4a12-aded-a071d88b9102" providerId="ADAL" clId="{D241EAA8-06FA-42B7-AF17-7FF6EA3FA49C}" dt="2024-05-18T20:05:17.675" v="3616" actId="21"/>
          <ac:picMkLst>
            <pc:docMk/>
            <pc:sldMk cId="1616929292" sldId="673"/>
            <ac:picMk id="4" creationId="{D51219E6-C041-F7F6-986D-C80439E8FB67}"/>
          </ac:picMkLst>
        </pc:picChg>
        <pc:picChg chg="add mod">
          <ac:chgData name="Jinhong Brejnholt (JINB)" userId="b8219c71-9da7-4a12-aded-a071d88b9102" providerId="ADAL" clId="{D241EAA8-06FA-42B7-AF17-7FF6EA3FA49C}" dt="2024-05-16T18:41:19.473" v="3106" actId="26606"/>
          <ac:picMkLst>
            <pc:docMk/>
            <pc:sldMk cId="1616929292" sldId="673"/>
            <ac:picMk id="5" creationId="{25463204-A60B-A487-8FD2-BC89190979D5}"/>
          </ac:picMkLst>
        </pc:picChg>
      </pc:sldChg>
      <pc:sldChg chg="new del">
        <pc:chgData name="Jinhong Brejnholt (JINB)" userId="b8219c71-9da7-4a12-aded-a071d88b9102" providerId="ADAL" clId="{D241EAA8-06FA-42B7-AF17-7FF6EA3FA49C}" dt="2024-05-16T18:36:17.335" v="3029" actId="47"/>
        <pc:sldMkLst>
          <pc:docMk/>
          <pc:sldMk cId="1942203914" sldId="673"/>
        </pc:sldMkLst>
      </pc:sldChg>
      <pc:sldChg chg="addSp delSp modSp new mod setBg modNotesTx">
        <pc:chgData name="Jinhong Brejnholt (JINB)" userId="b8219c71-9da7-4a12-aded-a071d88b9102" providerId="ADAL" clId="{D241EAA8-06FA-42B7-AF17-7FF6EA3FA49C}" dt="2024-05-18T20:00:37.815" v="3519" actId="20577"/>
        <pc:sldMkLst>
          <pc:docMk/>
          <pc:sldMk cId="3264565637" sldId="674"/>
        </pc:sldMkLst>
        <pc:spChg chg="mod ord">
          <ac:chgData name="Jinhong Brejnholt (JINB)" userId="b8219c71-9da7-4a12-aded-a071d88b9102" providerId="ADAL" clId="{D241EAA8-06FA-42B7-AF17-7FF6EA3FA49C}" dt="2024-05-16T18:43:05.494" v="3131" actId="26606"/>
          <ac:spMkLst>
            <pc:docMk/>
            <pc:sldMk cId="3264565637" sldId="674"/>
            <ac:spMk id="2" creationId="{D3C5B7C6-DBD7-BEAC-0586-4D297A46803C}"/>
          </ac:spMkLst>
        </pc:spChg>
        <pc:spChg chg="del">
          <ac:chgData name="Jinhong Brejnholt (JINB)" userId="b8219c71-9da7-4a12-aded-a071d88b9102" providerId="ADAL" clId="{D241EAA8-06FA-42B7-AF17-7FF6EA3FA49C}" dt="2024-05-16T18:42:14.305" v="3109" actId="931"/>
          <ac:spMkLst>
            <pc:docMk/>
            <pc:sldMk cId="3264565637" sldId="674"/>
            <ac:spMk id="3" creationId="{E0988AAA-3588-61AE-5928-1BB5A6DFE622}"/>
          </ac:spMkLst>
        </pc:spChg>
        <pc:spChg chg="add">
          <ac:chgData name="Jinhong Brejnholt (JINB)" userId="b8219c71-9da7-4a12-aded-a071d88b9102" providerId="ADAL" clId="{D241EAA8-06FA-42B7-AF17-7FF6EA3FA49C}" dt="2024-05-16T18:43:05.494" v="3131" actId="26606"/>
          <ac:spMkLst>
            <pc:docMk/>
            <pc:sldMk cId="3264565637" sldId="674"/>
            <ac:spMk id="10" creationId="{ECC07320-C2CA-4E29-8481-9D9E143C7788}"/>
          </ac:spMkLst>
        </pc:spChg>
        <pc:spChg chg="add">
          <ac:chgData name="Jinhong Brejnholt (JINB)" userId="b8219c71-9da7-4a12-aded-a071d88b9102" providerId="ADAL" clId="{D241EAA8-06FA-42B7-AF17-7FF6EA3FA49C}" dt="2024-05-16T18:43:05.494" v="3131" actId="26606"/>
          <ac:spMkLst>
            <pc:docMk/>
            <pc:sldMk cId="3264565637" sldId="674"/>
            <ac:spMk id="12" creationId="{178FB36B-5BFE-42CA-BC60-1115E0D95EEC}"/>
          </ac:spMkLst>
        </pc:spChg>
        <pc:picChg chg="add mod">
          <ac:chgData name="Jinhong Brejnholt (JINB)" userId="b8219c71-9da7-4a12-aded-a071d88b9102" providerId="ADAL" clId="{D241EAA8-06FA-42B7-AF17-7FF6EA3FA49C}" dt="2024-05-16T18:43:05.494" v="3131" actId="26606"/>
          <ac:picMkLst>
            <pc:docMk/>
            <pc:sldMk cId="3264565637" sldId="674"/>
            <ac:picMk id="5" creationId="{4F36E9F2-71D8-354A-DB1D-2EB3CE2CFBF1}"/>
          </ac:picMkLst>
        </pc:picChg>
      </pc:sldChg>
      <pc:sldChg chg="new">
        <pc:chgData name="Jinhong Brejnholt (JINB)" userId="b8219c71-9da7-4a12-aded-a071d88b9102" providerId="ADAL" clId="{D241EAA8-06FA-42B7-AF17-7FF6EA3FA49C}" dt="2024-05-16T18:49:49.994" v="3429" actId="680"/>
        <pc:sldMkLst>
          <pc:docMk/>
          <pc:sldMk cId="973040272" sldId="675"/>
        </pc:sldMkLst>
      </pc:sldChg>
      <pc:sldChg chg="new del">
        <pc:chgData name="Jinhong Brejnholt (JINB)" userId="b8219c71-9da7-4a12-aded-a071d88b9102" providerId="ADAL" clId="{D241EAA8-06FA-42B7-AF17-7FF6EA3FA49C}" dt="2024-05-18T20:15:11.406" v="3661" actId="47"/>
        <pc:sldMkLst>
          <pc:docMk/>
          <pc:sldMk cId="1027271117" sldId="676"/>
        </pc:sldMkLst>
      </pc:sldChg>
      <pc:sldChg chg="addSp delSp modSp add mod setBg addAnim modAnim setClrOvrMap delDesignElem">
        <pc:chgData name="Jinhong Brejnholt (JINB)" userId="b8219c71-9da7-4a12-aded-a071d88b9102" providerId="ADAL" clId="{D241EAA8-06FA-42B7-AF17-7FF6EA3FA49C}" dt="2024-05-18T20:07:35.379" v="3636"/>
        <pc:sldMkLst>
          <pc:docMk/>
          <pc:sldMk cId="4189014655" sldId="677"/>
        </pc:sldMkLst>
        <pc:spChg chg="mod">
          <ac:chgData name="Jinhong Brejnholt (JINB)" userId="b8219c71-9da7-4a12-aded-a071d88b9102" providerId="ADAL" clId="{D241EAA8-06FA-42B7-AF17-7FF6EA3FA49C}" dt="2024-05-18T19:59:58.221" v="3477" actId="1076"/>
          <ac:spMkLst>
            <pc:docMk/>
            <pc:sldMk cId="4189014655" sldId="677"/>
            <ac:spMk id="6" creationId="{12F1951D-175F-BCAC-6DCF-73DF4FEB0A77}"/>
          </ac:spMkLst>
        </pc:spChg>
        <pc:spChg chg="add del">
          <ac:chgData name="Jinhong Brejnholt (JINB)" userId="b8219c71-9da7-4a12-aded-a071d88b9102" providerId="ADAL" clId="{D241EAA8-06FA-42B7-AF17-7FF6EA3FA49C}" dt="2024-05-18T19:58:59.907" v="3454" actId="26606"/>
          <ac:spMkLst>
            <pc:docMk/>
            <pc:sldMk cId="4189014655" sldId="677"/>
            <ac:spMk id="8" creationId="{E3020543-B24B-4EC4-8FFC-8DD88EEA91A8}"/>
          </ac:spMkLst>
        </pc:spChg>
        <pc:spChg chg="add del">
          <ac:chgData name="Jinhong Brejnholt (JINB)" userId="b8219c71-9da7-4a12-aded-a071d88b9102" providerId="ADAL" clId="{D241EAA8-06FA-42B7-AF17-7FF6EA3FA49C}" dt="2024-05-18T19:58:59.907" v="3454" actId="26606"/>
          <ac:spMkLst>
            <pc:docMk/>
            <pc:sldMk cId="4189014655" sldId="677"/>
            <ac:spMk id="10" creationId="{40CF9B7F-D55E-7F59-2459-5CAB9D574A10}"/>
          </ac:spMkLst>
        </pc:spChg>
        <pc:spChg chg="add del">
          <ac:chgData name="Jinhong Brejnholt (JINB)" userId="b8219c71-9da7-4a12-aded-a071d88b9102" providerId="ADAL" clId="{D241EAA8-06FA-42B7-AF17-7FF6EA3FA49C}" dt="2024-05-18T19:59:03.096" v="3456" actId="26606"/>
          <ac:spMkLst>
            <pc:docMk/>
            <pc:sldMk cId="4189014655" sldId="677"/>
            <ac:spMk id="11" creationId="{934F1179-B481-4F9E-BCA3-AFB972070F83}"/>
          </ac:spMkLst>
        </pc:spChg>
        <pc:spChg chg="add del">
          <ac:chgData name="Jinhong Brejnholt (JINB)" userId="b8219c71-9da7-4a12-aded-a071d88b9102" providerId="ADAL" clId="{D241EAA8-06FA-42B7-AF17-7FF6EA3FA49C}" dt="2024-05-18T19:58:59.907" v="3454" actId="26606"/>
          <ac:spMkLst>
            <pc:docMk/>
            <pc:sldMk cId="4189014655" sldId="677"/>
            <ac:spMk id="13" creationId="{09CFCDAF-46CE-4056-866C-5EE9122FDCAB}"/>
          </ac:spMkLst>
        </pc:spChg>
        <pc:spChg chg="add del">
          <ac:chgData name="Jinhong Brejnholt (JINB)" userId="b8219c71-9da7-4a12-aded-a071d88b9102" providerId="ADAL" clId="{D241EAA8-06FA-42B7-AF17-7FF6EA3FA49C}" dt="2024-05-18T19:58:59.907" v="3454" actId="26606"/>
          <ac:spMkLst>
            <pc:docMk/>
            <pc:sldMk cId="4189014655" sldId="677"/>
            <ac:spMk id="15" creationId="{9F587EB1-1674-4B8B-88AD-2A81FFFB5F36}"/>
          </ac:spMkLst>
        </pc:spChg>
        <pc:spChg chg="add del">
          <ac:chgData name="Jinhong Brejnholt (JINB)" userId="b8219c71-9da7-4a12-aded-a071d88b9102" providerId="ADAL" clId="{D241EAA8-06FA-42B7-AF17-7FF6EA3FA49C}" dt="2024-05-18T19:58:59.907" v="3454" actId="26606"/>
          <ac:spMkLst>
            <pc:docMk/>
            <pc:sldMk cId="4189014655" sldId="677"/>
            <ac:spMk id="19" creationId="{6CB927A4-E432-4310-9CD5-E89FF5063179}"/>
          </ac:spMkLst>
        </pc:spChg>
        <pc:spChg chg="del">
          <ac:chgData name="Jinhong Brejnholt (JINB)" userId="b8219c71-9da7-4a12-aded-a071d88b9102" providerId="ADAL" clId="{D241EAA8-06FA-42B7-AF17-7FF6EA3FA49C}" dt="2024-05-18T19:58:37.187" v="3452"/>
          <ac:spMkLst>
            <pc:docMk/>
            <pc:sldMk cId="4189014655" sldId="677"/>
            <ac:spMk id="21" creationId="{71B2258F-86CA-4D4D-8270-BC05FCDEBFB3}"/>
          </ac:spMkLst>
        </pc:spChg>
        <pc:spChg chg="add del">
          <ac:chgData name="Jinhong Brejnholt (JINB)" userId="b8219c71-9da7-4a12-aded-a071d88b9102" providerId="ADAL" clId="{D241EAA8-06FA-42B7-AF17-7FF6EA3FA49C}" dt="2024-05-18T19:58:59.907" v="3454" actId="26606"/>
          <ac:spMkLst>
            <pc:docMk/>
            <pc:sldMk cId="4189014655" sldId="677"/>
            <ac:spMk id="23" creationId="{1453BF6C-B012-48B7-B4E8-6D7AC7C27D02}"/>
          </ac:spMkLst>
        </pc:spChg>
        <pc:spChg chg="add del">
          <ac:chgData name="Jinhong Brejnholt (JINB)" userId="b8219c71-9da7-4a12-aded-a071d88b9102" providerId="ADAL" clId="{D241EAA8-06FA-42B7-AF17-7FF6EA3FA49C}" dt="2024-05-18T19:59:03.096" v="3456" actId="26606"/>
          <ac:spMkLst>
            <pc:docMk/>
            <pc:sldMk cId="4189014655" sldId="677"/>
            <ac:spMk id="25" creationId="{827DC2C4-B485-428A-BF4A-472D2967F47F}"/>
          </ac:spMkLst>
        </pc:spChg>
        <pc:spChg chg="add del">
          <ac:chgData name="Jinhong Brejnholt (JINB)" userId="b8219c71-9da7-4a12-aded-a071d88b9102" providerId="ADAL" clId="{D241EAA8-06FA-42B7-AF17-7FF6EA3FA49C}" dt="2024-05-18T19:59:03.096" v="3456" actId="26606"/>
          <ac:spMkLst>
            <pc:docMk/>
            <pc:sldMk cId="4189014655" sldId="677"/>
            <ac:spMk id="26" creationId="{EE04B5EB-F158-4507-90DD-BD23620C7CC9}"/>
          </ac:spMkLst>
        </pc:spChg>
        <pc:spChg chg="add del">
          <ac:chgData name="Jinhong Brejnholt (JINB)" userId="b8219c71-9da7-4a12-aded-a071d88b9102" providerId="ADAL" clId="{D241EAA8-06FA-42B7-AF17-7FF6EA3FA49C}" dt="2024-05-18T19:59:06.564" v="3458" actId="26606"/>
          <ac:spMkLst>
            <pc:docMk/>
            <pc:sldMk cId="4189014655" sldId="677"/>
            <ac:spMk id="30" creationId="{94714483-7072-431F-9DBE-87F44E4D44BC}"/>
          </ac:spMkLst>
        </pc:spChg>
        <pc:spChg chg="add del">
          <ac:chgData name="Jinhong Brejnholt (JINB)" userId="b8219c71-9da7-4a12-aded-a071d88b9102" providerId="ADAL" clId="{D241EAA8-06FA-42B7-AF17-7FF6EA3FA49C}" dt="2024-05-18T19:59:06.564" v="3458" actId="26606"/>
          <ac:spMkLst>
            <pc:docMk/>
            <pc:sldMk cId="4189014655" sldId="677"/>
            <ac:spMk id="31" creationId="{832F3179-0CD5-40C8-9939-D8355006F7BA}"/>
          </ac:spMkLst>
        </pc:spChg>
        <pc:spChg chg="add del">
          <ac:chgData name="Jinhong Brejnholt (JINB)" userId="b8219c71-9da7-4a12-aded-a071d88b9102" providerId="ADAL" clId="{D241EAA8-06FA-42B7-AF17-7FF6EA3FA49C}" dt="2024-05-18T19:59:06.564" v="3458" actId="26606"/>
          <ac:spMkLst>
            <pc:docMk/>
            <pc:sldMk cId="4189014655" sldId="677"/>
            <ac:spMk id="32" creationId="{495892E1-F4A5-4991-AC52-4F417B14A2A2}"/>
          </ac:spMkLst>
        </pc:spChg>
        <pc:spChg chg="add del">
          <ac:chgData name="Jinhong Brejnholt (JINB)" userId="b8219c71-9da7-4a12-aded-a071d88b9102" providerId="ADAL" clId="{D241EAA8-06FA-42B7-AF17-7FF6EA3FA49C}" dt="2024-05-18T19:59:06.564" v="3458" actId="26606"/>
          <ac:spMkLst>
            <pc:docMk/>
            <pc:sldMk cId="4189014655" sldId="677"/>
            <ac:spMk id="42" creationId="{E2683E3F-F855-4549-84F8-42064EC0F247}"/>
          </ac:spMkLst>
        </pc:spChg>
        <pc:spChg chg="add del">
          <ac:chgData name="Jinhong Brejnholt (JINB)" userId="b8219c71-9da7-4a12-aded-a071d88b9102" providerId="ADAL" clId="{D241EAA8-06FA-42B7-AF17-7FF6EA3FA49C}" dt="2024-05-18T19:59:15.557" v="3462" actId="26606"/>
          <ac:spMkLst>
            <pc:docMk/>
            <pc:sldMk cId="4189014655" sldId="677"/>
            <ac:spMk id="46" creationId="{04812C46-200A-4DEB-A05E-3ED6C68C2387}"/>
          </ac:spMkLst>
        </pc:spChg>
        <pc:spChg chg="add del">
          <ac:chgData name="Jinhong Brejnholt (JINB)" userId="b8219c71-9da7-4a12-aded-a071d88b9102" providerId="ADAL" clId="{D241EAA8-06FA-42B7-AF17-7FF6EA3FA49C}" dt="2024-05-18T19:59:15.557" v="3462" actId="26606"/>
          <ac:spMkLst>
            <pc:docMk/>
            <pc:sldMk cId="4189014655" sldId="677"/>
            <ac:spMk id="47" creationId="{D1EA859B-E555-4109-94F3-6700E046E008}"/>
          </ac:spMkLst>
        </pc:spChg>
        <pc:spChg chg="add del mod">
          <ac:chgData name="Jinhong Brejnholt (JINB)" userId="b8219c71-9da7-4a12-aded-a071d88b9102" providerId="ADAL" clId="{D241EAA8-06FA-42B7-AF17-7FF6EA3FA49C}" dt="2024-05-18T19:59:12.644" v="3461" actId="478"/>
          <ac:spMkLst>
            <pc:docMk/>
            <pc:sldMk cId="4189014655" sldId="677"/>
            <ac:spMk id="48" creationId="{C8DDC828-59F7-ABE0-8F08-55F18ED48DF7}"/>
          </ac:spMkLst>
        </pc:spChg>
        <pc:spChg chg="add del">
          <ac:chgData name="Jinhong Brejnholt (JINB)" userId="b8219c71-9da7-4a12-aded-a071d88b9102" providerId="ADAL" clId="{D241EAA8-06FA-42B7-AF17-7FF6EA3FA49C}" dt="2024-05-18T19:59:45.377" v="3475" actId="26606"/>
          <ac:spMkLst>
            <pc:docMk/>
            <pc:sldMk cId="4189014655" sldId="677"/>
            <ac:spMk id="52" creationId="{C1DD1A8A-57D5-4A81-AD04-532B043C5611}"/>
          </ac:spMkLst>
        </pc:spChg>
        <pc:spChg chg="add del">
          <ac:chgData name="Jinhong Brejnholt (JINB)" userId="b8219c71-9da7-4a12-aded-a071d88b9102" providerId="ADAL" clId="{D241EAA8-06FA-42B7-AF17-7FF6EA3FA49C}" dt="2024-05-18T19:59:45.377" v="3475" actId="26606"/>
          <ac:spMkLst>
            <pc:docMk/>
            <pc:sldMk cId="4189014655" sldId="677"/>
            <ac:spMk id="54" creationId="{007891EC-4501-44ED-A8C8-B11B6DB767AB}"/>
          </ac:spMkLst>
        </pc:spChg>
        <pc:spChg chg="add del">
          <ac:chgData name="Jinhong Brejnholt (JINB)" userId="b8219c71-9da7-4a12-aded-a071d88b9102" providerId="ADAL" clId="{D241EAA8-06FA-42B7-AF17-7FF6EA3FA49C}" dt="2024-05-18T19:59:34.181" v="3466" actId="26606"/>
          <ac:spMkLst>
            <pc:docMk/>
            <pc:sldMk cId="4189014655" sldId="677"/>
            <ac:spMk id="59" creationId="{C1DD1A8A-57D5-4A81-AD04-532B043C5611}"/>
          </ac:spMkLst>
        </pc:spChg>
        <pc:spChg chg="add del">
          <ac:chgData name="Jinhong Brejnholt (JINB)" userId="b8219c71-9da7-4a12-aded-a071d88b9102" providerId="ADAL" clId="{D241EAA8-06FA-42B7-AF17-7FF6EA3FA49C}" dt="2024-05-18T19:59:34.181" v="3466" actId="26606"/>
          <ac:spMkLst>
            <pc:docMk/>
            <pc:sldMk cId="4189014655" sldId="677"/>
            <ac:spMk id="61" creationId="{007891EC-4501-44ED-A8C8-B11B6DB767AB}"/>
          </ac:spMkLst>
        </pc:spChg>
        <pc:spChg chg="add del">
          <ac:chgData name="Jinhong Brejnholt (JINB)" userId="b8219c71-9da7-4a12-aded-a071d88b9102" providerId="ADAL" clId="{D241EAA8-06FA-42B7-AF17-7FF6EA3FA49C}" dt="2024-05-18T19:59:37.440" v="3468" actId="26606"/>
          <ac:spMkLst>
            <pc:docMk/>
            <pc:sldMk cId="4189014655" sldId="677"/>
            <ac:spMk id="63" creationId="{71B2258F-86CA-4D4D-8270-BC05FCDEBFB3}"/>
          </ac:spMkLst>
        </pc:spChg>
        <pc:spChg chg="add del">
          <ac:chgData name="Jinhong Brejnholt (JINB)" userId="b8219c71-9da7-4a12-aded-a071d88b9102" providerId="ADAL" clId="{D241EAA8-06FA-42B7-AF17-7FF6EA3FA49C}" dt="2024-05-18T19:59:41.549" v="3470" actId="26606"/>
          <ac:spMkLst>
            <pc:docMk/>
            <pc:sldMk cId="4189014655" sldId="677"/>
            <ac:spMk id="65" creationId="{C1DD1A8A-57D5-4A81-AD04-532B043C5611}"/>
          </ac:spMkLst>
        </pc:spChg>
        <pc:spChg chg="add del">
          <ac:chgData name="Jinhong Brejnholt (JINB)" userId="b8219c71-9da7-4a12-aded-a071d88b9102" providerId="ADAL" clId="{D241EAA8-06FA-42B7-AF17-7FF6EA3FA49C}" dt="2024-05-18T19:59:41.549" v="3470" actId="26606"/>
          <ac:spMkLst>
            <pc:docMk/>
            <pc:sldMk cId="4189014655" sldId="677"/>
            <ac:spMk id="66" creationId="{007891EC-4501-44ED-A8C8-B11B6DB767AB}"/>
          </ac:spMkLst>
        </pc:spChg>
        <pc:spChg chg="add del">
          <ac:chgData name="Jinhong Brejnholt (JINB)" userId="b8219c71-9da7-4a12-aded-a071d88b9102" providerId="ADAL" clId="{D241EAA8-06FA-42B7-AF17-7FF6EA3FA49C}" dt="2024-05-18T19:59:44.502" v="3472" actId="26606"/>
          <ac:spMkLst>
            <pc:docMk/>
            <pc:sldMk cId="4189014655" sldId="677"/>
            <ac:spMk id="68" creationId="{657F69E0-C4B0-4BEC-A689-4F8D877F05D4}"/>
          </ac:spMkLst>
        </pc:spChg>
        <pc:spChg chg="add del">
          <ac:chgData name="Jinhong Brejnholt (JINB)" userId="b8219c71-9da7-4a12-aded-a071d88b9102" providerId="ADAL" clId="{D241EAA8-06FA-42B7-AF17-7FF6EA3FA49C}" dt="2024-05-18T19:59:44.502" v="3472" actId="26606"/>
          <ac:spMkLst>
            <pc:docMk/>
            <pc:sldMk cId="4189014655" sldId="677"/>
            <ac:spMk id="69" creationId="{9F6380B4-6A1C-481E-8408-B4E6C75B9B81}"/>
          </ac:spMkLst>
        </pc:spChg>
        <pc:spChg chg="add del">
          <ac:chgData name="Jinhong Brejnholt (JINB)" userId="b8219c71-9da7-4a12-aded-a071d88b9102" providerId="ADAL" clId="{D241EAA8-06FA-42B7-AF17-7FF6EA3FA49C}" dt="2024-05-18T19:59:45.350" v="3474" actId="26606"/>
          <ac:spMkLst>
            <pc:docMk/>
            <pc:sldMk cId="4189014655" sldId="677"/>
            <ac:spMk id="71" creationId="{E2683E3F-F855-4549-84F8-42064EC0F247}"/>
          </ac:spMkLst>
        </pc:spChg>
        <pc:spChg chg="add del">
          <ac:chgData name="Jinhong Brejnholt (JINB)" userId="b8219c71-9da7-4a12-aded-a071d88b9102" providerId="ADAL" clId="{D241EAA8-06FA-42B7-AF17-7FF6EA3FA49C}" dt="2024-05-18T19:59:45.350" v="3474" actId="26606"/>
          <ac:spMkLst>
            <pc:docMk/>
            <pc:sldMk cId="4189014655" sldId="677"/>
            <ac:spMk id="72" creationId="{94714483-7072-431F-9DBE-87F44E4D44BC}"/>
          </ac:spMkLst>
        </pc:spChg>
        <pc:spChg chg="add del">
          <ac:chgData name="Jinhong Brejnholt (JINB)" userId="b8219c71-9da7-4a12-aded-a071d88b9102" providerId="ADAL" clId="{D241EAA8-06FA-42B7-AF17-7FF6EA3FA49C}" dt="2024-05-18T19:59:45.350" v="3474" actId="26606"/>
          <ac:spMkLst>
            <pc:docMk/>
            <pc:sldMk cId="4189014655" sldId="677"/>
            <ac:spMk id="78" creationId="{495892E1-F4A5-4991-AC52-4F417B14A2A2}"/>
          </ac:spMkLst>
        </pc:spChg>
        <pc:spChg chg="add del">
          <ac:chgData name="Jinhong Brejnholt (JINB)" userId="b8219c71-9da7-4a12-aded-a071d88b9102" providerId="ADAL" clId="{D241EAA8-06FA-42B7-AF17-7FF6EA3FA49C}" dt="2024-05-18T19:59:45.350" v="3474" actId="26606"/>
          <ac:spMkLst>
            <pc:docMk/>
            <pc:sldMk cId="4189014655" sldId="677"/>
            <ac:spMk id="79" creationId="{832F3179-0CD5-40C8-9939-D8355006F7BA}"/>
          </ac:spMkLst>
        </pc:spChg>
        <pc:spChg chg="add">
          <ac:chgData name="Jinhong Brejnholt (JINB)" userId="b8219c71-9da7-4a12-aded-a071d88b9102" providerId="ADAL" clId="{D241EAA8-06FA-42B7-AF17-7FF6EA3FA49C}" dt="2024-05-18T19:59:45.377" v="3475" actId="26606"/>
          <ac:spMkLst>
            <pc:docMk/>
            <pc:sldMk cId="4189014655" sldId="677"/>
            <ac:spMk id="91" creationId="{71B2258F-86CA-4D4D-8270-BC05FCDEBFB3}"/>
          </ac:spMkLst>
        </pc:spChg>
        <pc:grpChg chg="add del">
          <ac:chgData name="Jinhong Brejnholt (JINB)" userId="b8219c71-9da7-4a12-aded-a071d88b9102" providerId="ADAL" clId="{D241EAA8-06FA-42B7-AF17-7FF6EA3FA49C}" dt="2024-05-18T19:59:06.564" v="3458" actId="26606"/>
          <ac:grpSpMkLst>
            <pc:docMk/>
            <pc:sldMk cId="4189014655" sldId="677"/>
            <ac:grpSpMk id="33" creationId="{11CE155D-684B-4F5E-B835-C52765E310E7}"/>
          </ac:grpSpMkLst>
        </pc:grpChg>
        <pc:grpChg chg="add del">
          <ac:chgData name="Jinhong Brejnholt (JINB)" userId="b8219c71-9da7-4a12-aded-a071d88b9102" providerId="ADAL" clId="{D241EAA8-06FA-42B7-AF17-7FF6EA3FA49C}" dt="2024-05-18T19:59:06.564" v="3458" actId="26606"/>
          <ac:grpSpMkLst>
            <pc:docMk/>
            <pc:sldMk cId="4189014655" sldId="677"/>
            <ac:grpSpMk id="38" creationId="{ACF597F8-76AA-44FA-8E6A-06223B66C0DD}"/>
          </ac:grpSpMkLst>
        </pc:grpChg>
        <pc:grpChg chg="add del">
          <ac:chgData name="Jinhong Brejnholt (JINB)" userId="b8219c71-9da7-4a12-aded-a071d88b9102" providerId="ADAL" clId="{D241EAA8-06FA-42B7-AF17-7FF6EA3FA49C}" dt="2024-05-18T19:59:06.564" v="3458" actId="26606"/>
          <ac:grpSpMkLst>
            <pc:docMk/>
            <pc:sldMk cId="4189014655" sldId="677"/>
            <ac:grpSpMk id="4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73" creationId="{8FC90B1E-0223-4440-AF22-8F32F6F0C7D2}"/>
          </ac:grpSpMkLst>
        </pc:grpChg>
        <pc:grpChg chg="add del">
          <ac:chgData name="Jinhong Brejnholt (JINB)" userId="b8219c71-9da7-4a12-aded-a071d88b9102" providerId="ADAL" clId="{D241EAA8-06FA-42B7-AF17-7FF6EA3FA49C}" dt="2024-05-18T19:59:45.350" v="3474" actId="26606"/>
          <ac:grpSpMkLst>
            <pc:docMk/>
            <pc:sldMk cId="4189014655" sldId="677"/>
            <ac:grpSpMk id="80" creationId="{ACF597F8-76AA-44FA-8E6A-06223B66C0DD}"/>
          </ac:grpSpMkLst>
        </pc:grpChg>
        <pc:grpChg chg="add del">
          <ac:chgData name="Jinhong Brejnholt (JINB)" userId="b8219c71-9da7-4a12-aded-a071d88b9102" providerId="ADAL" clId="{D241EAA8-06FA-42B7-AF17-7FF6EA3FA49C}" dt="2024-05-18T19:59:45.350" v="3474" actId="26606"/>
          <ac:grpSpMkLst>
            <pc:docMk/>
            <pc:sldMk cId="4189014655" sldId="677"/>
            <ac:grpSpMk id="81" creationId="{11CE155D-684B-4F5E-B835-C52765E310E7}"/>
          </ac:grpSpMkLst>
        </pc:grpChg>
        <pc:picChg chg="mod">
          <ac:chgData name="Jinhong Brejnholt (JINB)" userId="b8219c71-9da7-4a12-aded-a071d88b9102" providerId="ADAL" clId="{D241EAA8-06FA-42B7-AF17-7FF6EA3FA49C}" dt="2024-05-18T19:59:45.377" v="3475" actId="26606"/>
          <ac:picMkLst>
            <pc:docMk/>
            <pc:sldMk cId="4189014655" sldId="677"/>
            <ac:picMk id="5" creationId="{25B9FB5F-AAF5-3220-EE6C-EEAB39FBAC3E}"/>
          </ac:picMkLst>
        </pc:picChg>
        <pc:cxnChg chg="add del">
          <ac:chgData name="Jinhong Brejnholt (JINB)" userId="b8219c71-9da7-4a12-aded-a071d88b9102" providerId="ADAL" clId="{D241EAA8-06FA-42B7-AF17-7FF6EA3FA49C}" dt="2024-05-18T19:58:59.907" v="3454" actId="26606"/>
          <ac:cxnSpMkLst>
            <pc:docMk/>
            <pc:sldMk cId="4189014655" sldId="677"/>
            <ac:cxnSpMk id="17" creationId="{C49DA8F6-BCC1-4447-B54C-57856834B94B}"/>
          </ac:cxnSpMkLst>
        </pc:cxnChg>
      </pc:sldChg>
      <pc:sldChg chg="modSp add del mod">
        <pc:chgData name="Jinhong Brejnholt (JINB)" userId="b8219c71-9da7-4a12-aded-a071d88b9102" providerId="ADAL" clId="{D241EAA8-06FA-42B7-AF17-7FF6EA3FA49C}" dt="2024-05-18T20:25:54.800" v="4161" actId="47"/>
        <pc:sldMkLst>
          <pc:docMk/>
          <pc:sldMk cId="522674497" sldId="678"/>
        </pc:sldMkLst>
        <pc:spChg chg="mod">
          <ac:chgData name="Jinhong Brejnholt (JINB)" userId="b8219c71-9da7-4a12-aded-a071d88b9102" providerId="ADAL" clId="{D241EAA8-06FA-42B7-AF17-7FF6EA3FA49C}" dt="2024-05-18T20:25:50.710" v="4159" actId="27636"/>
          <ac:spMkLst>
            <pc:docMk/>
            <pc:sldMk cId="522674497" sldId="678"/>
            <ac:spMk id="5" creationId="{71F69E1F-98AA-5377-6A2A-AE01A7D03A71}"/>
          </ac:spMkLst>
        </pc:spChg>
      </pc:sldChg>
      <pc:sldChg chg="add">
        <pc:chgData name="Jinhong Brejnholt (JINB)" userId="b8219c71-9da7-4a12-aded-a071d88b9102" providerId="ADAL" clId="{D241EAA8-06FA-42B7-AF17-7FF6EA3FA49C}" dt="2024-05-18T20:26:08.023" v="4162"/>
        <pc:sldMkLst>
          <pc:docMk/>
          <pc:sldMk cId="3029825705" sldId="678"/>
        </pc:sldMkLst>
      </pc:sldChg>
      <pc:sldChg chg="add del">
        <pc:chgData name="Jinhong Brejnholt (JINB)" userId="b8219c71-9da7-4a12-aded-a071d88b9102" providerId="ADAL" clId="{D241EAA8-06FA-42B7-AF17-7FF6EA3FA49C}" dt="2024-05-18T20:27:33.511" v="4168" actId="47"/>
        <pc:sldMkLst>
          <pc:docMk/>
          <pc:sldMk cId="4118452627" sldId="679"/>
        </pc:sldMkLst>
      </pc:sldChg>
      <pc:sldChg chg="addSp modSp add">
        <pc:chgData name="Jinhong Brejnholt (JINB)" userId="b8219c71-9da7-4a12-aded-a071d88b9102" providerId="ADAL" clId="{D241EAA8-06FA-42B7-AF17-7FF6EA3FA49C}" dt="2024-05-18T20:28:33.245" v="4175"/>
        <pc:sldMkLst>
          <pc:docMk/>
          <pc:sldMk cId="1522698331" sldId="680"/>
        </pc:sldMkLst>
        <pc:picChg chg="add mod">
          <ac:chgData name="Jinhong Brejnholt (JINB)" userId="b8219c71-9da7-4a12-aded-a071d88b9102" providerId="ADAL" clId="{D241EAA8-06FA-42B7-AF17-7FF6EA3FA49C}" dt="2024-05-18T20:28:33.245" v="4175"/>
          <ac:picMkLst>
            <pc:docMk/>
            <pc:sldMk cId="1522698331" sldId="680"/>
            <ac:picMk id="2" creationId="{F1EBA9EF-F848-4237-431C-B5F5374D2355}"/>
          </ac:picMkLst>
        </pc:picChg>
      </pc:sldChg>
      <pc:sldChg chg="add">
        <pc:chgData name="Jinhong Brejnholt (JINB)" userId="b8219c71-9da7-4a12-aded-a071d88b9102" providerId="ADAL" clId="{D241EAA8-06FA-42B7-AF17-7FF6EA3FA49C}" dt="2024-05-18T20:28:23.167" v="4173"/>
        <pc:sldMkLst>
          <pc:docMk/>
          <pc:sldMk cId="712275538" sldId="681"/>
        </pc:sldMkLst>
      </pc:sldChg>
      <pc:sldChg chg="addSp modSp add mod ord">
        <pc:chgData name="Jinhong Brejnholt (JINB)" userId="b8219c71-9da7-4a12-aded-a071d88b9102" providerId="ADAL" clId="{D241EAA8-06FA-42B7-AF17-7FF6EA3FA49C}" dt="2024-05-18T20:29:07.964" v="4182"/>
        <pc:sldMkLst>
          <pc:docMk/>
          <pc:sldMk cId="3467319809" sldId="682"/>
        </pc:sldMkLst>
        <pc:spChg chg="add mod">
          <ac:chgData name="Jinhong Brejnholt (JINB)" userId="b8219c71-9da7-4a12-aded-a071d88b9102" providerId="ADAL" clId="{D241EAA8-06FA-42B7-AF17-7FF6EA3FA49C}" dt="2024-05-18T20:28:50.428" v="4178" actId="1076"/>
          <ac:spMkLst>
            <pc:docMk/>
            <pc:sldMk cId="3467319809" sldId="682"/>
            <ac:spMk id="5" creationId="{E0059043-6073-4CA3-6252-500AACDB2F55}"/>
          </ac:spMkLst>
        </pc:spChg>
        <pc:picChg chg="add mod">
          <ac:chgData name="Jinhong Brejnholt (JINB)" userId="b8219c71-9da7-4a12-aded-a071d88b9102" providerId="ADAL" clId="{D241EAA8-06FA-42B7-AF17-7FF6EA3FA49C}" dt="2024-05-18T20:28:58.548" v="4180" actId="1076"/>
          <ac:picMkLst>
            <pc:docMk/>
            <pc:sldMk cId="3467319809" sldId="682"/>
            <ac:picMk id="2" creationId="{613E7D0C-53AA-9BFB-22B1-7EAA7063FBCB}"/>
          </ac:picMkLst>
        </pc:picChg>
      </pc:sldChg>
      <pc:sldChg chg="modSp new mod">
        <pc:chgData name="Jinhong Brejnholt (JINB)" userId="b8219c71-9da7-4a12-aded-a071d88b9102" providerId="ADAL" clId="{D241EAA8-06FA-42B7-AF17-7FF6EA3FA49C}" dt="2024-05-18T20:39:47.283" v="4193"/>
        <pc:sldMkLst>
          <pc:docMk/>
          <pc:sldMk cId="2598054291" sldId="683"/>
        </pc:sldMkLst>
        <pc:spChg chg="mod">
          <ac:chgData name="Jinhong Brejnholt (JINB)" userId="b8219c71-9da7-4a12-aded-a071d88b9102" providerId="ADAL" clId="{D241EAA8-06FA-42B7-AF17-7FF6EA3FA49C}" dt="2024-05-18T20:39:29.592" v="4189" actId="20577"/>
          <ac:spMkLst>
            <pc:docMk/>
            <pc:sldMk cId="2598054291" sldId="683"/>
            <ac:spMk id="2" creationId="{5AAC7D3C-E1B9-7435-781E-7AC45FB7E41E}"/>
          </ac:spMkLst>
        </pc:spChg>
        <pc:spChg chg="mod">
          <ac:chgData name="Jinhong Brejnholt (JINB)" userId="b8219c71-9da7-4a12-aded-a071d88b9102" providerId="ADAL" clId="{D241EAA8-06FA-42B7-AF17-7FF6EA3FA49C}" dt="2024-05-18T20:39:47.283" v="4193"/>
          <ac:spMkLst>
            <pc:docMk/>
            <pc:sldMk cId="2598054291" sldId="683"/>
            <ac:spMk id="3" creationId="{D44E6FBC-F849-9493-0939-78E6906B4F7C}"/>
          </ac:spMkLst>
        </pc:spChg>
      </pc:sldChg>
      <pc:sldMasterChg chg="delSldLayout">
        <pc:chgData name="Jinhong Brejnholt (JINB)" userId="b8219c71-9da7-4a12-aded-a071d88b9102" providerId="ADAL" clId="{D241EAA8-06FA-42B7-AF17-7FF6EA3FA49C}" dt="2024-05-18T20:27:33.511" v="4168" actId="47"/>
        <pc:sldMasterMkLst>
          <pc:docMk/>
          <pc:sldMasterMk cId="4097108704" sldId="2147483648"/>
        </pc:sldMasterMkLst>
        <pc:sldLayoutChg chg="del">
          <pc:chgData name="Jinhong Brejnholt (JINB)" userId="b8219c71-9da7-4a12-aded-a071d88b9102" providerId="ADAL" clId="{D241EAA8-06FA-42B7-AF17-7FF6EA3FA49C}" dt="2024-05-12T19:22:45.708" v="1028" actId="47"/>
          <pc:sldLayoutMkLst>
            <pc:docMk/>
            <pc:sldMasterMk cId="4097108704" sldId="2147483648"/>
            <pc:sldLayoutMk cId="3893885463" sldId="2147483660"/>
          </pc:sldLayoutMkLst>
        </pc:sldLayoutChg>
        <pc:sldLayoutChg chg="del">
          <pc:chgData name="Jinhong Brejnholt (JINB)" userId="b8219c71-9da7-4a12-aded-a071d88b9102" providerId="ADAL" clId="{D241EAA8-06FA-42B7-AF17-7FF6EA3FA49C}" dt="2024-05-18T20:25:54.800" v="4161" actId="47"/>
          <pc:sldLayoutMkLst>
            <pc:docMk/>
            <pc:sldMasterMk cId="4097108704" sldId="2147483648"/>
            <pc:sldLayoutMk cId="1778150595" sldId="2147483665"/>
          </pc:sldLayoutMkLst>
        </pc:sldLayoutChg>
        <pc:sldLayoutChg chg="del">
          <pc:chgData name="Jinhong Brejnholt (JINB)" userId="b8219c71-9da7-4a12-aded-a071d88b9102" providerId="ADAL" clId="{D241EAA8-06FA-42B7-AF17-7FF6EA3FA49C}" dt="2024-05-18T20:27:33.511" v="4168" actId="47"/>
          <pc:sldLayoutMkLst>
            <pc:docMk/>
            <pc:sldMasterMk cId="4097108704" sldId="2147483648"/>
            <pc:sldLayoutMk cId="2333061327" sldId="2147483665"/>
          </pc:sldLayoutMkLst>
        </pc:sldLayoutChg>
      </pc:sldMasterChg>
    </pc:docChg>
  </pc:docChgLst>
</pc:chgInfo>
</file>

<file path=ppt/diagrams/_rels/data1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1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38E1C-AFC6-48E2-8017-5D7C624ADE9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40B07C2-134A-4554-8723-8A28DB112315}">
      <dgm:prSet/>
      <dgm:spPr/>
      <dgm:t>
        <a:bodyPr/>
        <a:lstStyle/>
        <a:p>
          <a:r>
            <a:rPr lang="en-US"/>
            <a:t>Dev : Ops : Sec</a:t>
          </a:r>
        </a:p>
      </dgm:t>
    </dgm:pt>
    <dgm:pt modelId="{1DEDD2EC-D3A5-4FC6-8F17-527D476118D1}" type="parTrans" cxnId="{8738DF04-4C91-4B1B-B19D-A5108326ED5D}">
      <dgm:prSet/>
      <dgm:spPr/>
      <dgm:t>
        <a:bodyPr/>
        <a:lstStyle/>
        <a:p>
          <a:endParaRPr lang="en-US"/>
        </a:p>
      </dgm:t>
    </dgm:pt>
    <dgm:pt modelId="{C1D96F66-6928-4FC9-8914-7D1550BA9F81}" type="sibTrans" cxnId="{8738DF04-4C91-4B1B-B19D-A5108326ED5D}">
      <dgm:prSet/>
      <dgm:spPr/>
      <dgm:t>
        <a:bodyPr/>
        <a:lstStyle/>
        <a:p>
          <a:endParaRPr lang="en-US"/>
        </a:p>
      </dgm:t>
    </dgm:pt>
    <dgm:pt modelId="{D3B200EC-F99A-4514-8B2D-DA007C726AFC}">
      <dgm:prSet/>
      <dgm:spPr/>
      <dgm:t>
        <a:bodyPr/>
        <a:lstStyle/>
        <a:p>
          <a:r>
            <a:rPr lang="en-US"/>
            <a:t>200 :    5    :   1</a:t>
          </a:r>
        </a:p>
      </dgm:t>
    </dgm:pt>
    <dgm:pt modelId="{6899031C-2B76-4426-87CE-A489097E0051}" type="parTrans" cxnId="{25204627-5BF8-4737-AC12-3F1DE28C03CD}">
      <dgm:prSet/>
      <dgm:spPr/>
      <dgm:t>
        <a:bodyPr/>
        <a:lstStyle/>
        <a:p>
          <a:endParaRPr lang="en-US"/>
        </a:p>
      </dgm:t>
    </dgm:pt>
    <dgm:pt modelId="{7FEB6117-302C-440E-B394-089EE4F3FE93}" type="sibTrans" cxnId="{25204627-5BF8-4737-AC12-3F1DE28C03CD}">
      <dgm:prSet/>
      <dgm:spPr/>
      <dgm:t>
        <a:bodyPr/>
        <a:lstStyle/>
        <a:p>
          <a:endParaRPr lang="en-US"/>
        </a:p>
      </dgm:t>
    </dgm:pt>
    <dgm:pt modelId="{C8B88BC6-DBA1-4DC6-9EDC-8F03110B42A9}" type="pres">
      <dgm:prSet presAssocID="{8D338E1C-AFC6-48E2-8017-5D7C624ADE90}" presName="linear" presStyleCnt="0">
        <dgm:presLayoutVars>
          <dgm:animLvl val="lvl"/>
          <dgm:resizeHandles val="exact"/>
        </dgm:presLayoutVars>
      </dgm:prSet>
      <dgm:spPr/>
    </dgm:pt>
    <dgm:pt modelId="{EA932868-BF2C-4CFB-B4E5-8DB1BFB78911}" type="pres">
      <dgm:prSet presAssocID="{740B07C2-134A-4554-8723-8A28DB112315}" presName="parentText" presStyleLbl="node1" presStyleIdx="0" presStyleCnt="2">
        <dgm:presLayoutVars>
          <dgm:chMax val="0"/>
          <dgm:bulletEnabled val="1"/>
        </dgm:presLayoutVars>
      </dgm:prSet>
      <dgm:spPr/>
    </dgm:pt>
    <dgm:pt modelId="{34CC5A60-DD1F-4B6D-8337-FB08F4C21C95}" type="pres">
      <dgm:prSet presAssocID="{C1D96F66-6928-4FC9-8914-7D1550BA9F81}" presName="spacer" presStyleCnt="0"/>
      <dgm:spPr/>
    </dgm:pt>
    <dgm:pt modelId="{9F9D5028-9DB6-4C26-ACCC-087E517F8048}" type="pres">
      <dgm:prSet presAssocID="{D3B200EC-F99A-4514-8B2D-DA007C726AFC}" presName="parentText" presStyleLbl="node1" presStyleIdx="1" presStyleCnt="2">
        <dgm:presLayoutVars>
          <dgm:chMax val="0"/>
          <dgm:bulletEnabled val="1"/>
        </dgm:presLayoutVars>
      </dgm:prSet>
      <dgm:spPr/>
    </dgm:pt>
  </dgm:ptLst>
  <dgm:cxnLst>
    <dgm:cxn modelId="{8738DF04-4C91-4B1B-B19D-A5108326ED5D}" srcId="{8D338E1C-AFC6-48E2-8017-5D7C624ADE90}" destId="{740B07C2-134A-4554-8723-8A28DB112315}" srcOrd="0" destOrd="0" parTransId="{1DEDD2EC-D3A5-4FC6-8F17-527D476118D1}" sibTransId="{C1D96F66-6928-4FC9-8914-7D1550BA9F81}"/>
    <dgm:cxn modelId="{CBF85320-9CA2-4857-B8AC-32F44700B71A}" type="presOf" srcId="{740B07C2-134A-4554-8723-8A28DB112315}" destId="{EA932868-BF2C-4CFB-B4E5-8DB1BFB78911}" srcOrd="0" destOrd="0" presId="urn:microsoft.com/office/officeart/2005/8/layout/vList2"/>
    <dgm:cxn modelId="{25204627-5BF8-4737-AC12-3F1DE28C03CD}" srcId="{8D338E1C-AFC6-48E2-8017-5D7C624ADE90}" destId="{D3B200EC-F99A-4514-8B2D-DA007C726AFC}" srcOrd="1" destOrd="0" parTransId="{6899031C-2B76-4426-87CE-A489097E0051}" sibTransId="{7FEB6117-302C-440E-B394-089EE4F3FE93}"/>
    <dgm:cxn modelId="{DEB8BE74-319D-41ED-82BE-4A5BF2C9EC4F}" type="presOf" srcId="{8D338E1C-AFC6-48E2-8017-5D7C624ADE90}" destId="{C8B88BC6-DBA1-4DC6-9EDC-8F03110B42A9}" srcOrd="0" destOrd="0" presId="urn:microsoft.com/office/officeart/2005/8/layout/vList2"/>
    <dgm:cxn modelId="{B140A3F6-EB9F-4EE7-88DE-362C8864443B}" type="presOf" srcId="{D3B200EC-F99A-4514-8B2D-DA007C726AFC}" destId="{9F9D5028-9DB6-4C26-ACCC-087E517F8048}" srcOrd="0" destOrd="0" presId="urn:microsoft.com/office/officeart/2005/8/layout/vList2"/>
    <dgm:cxn modelId="{FE225887-0995-4801-BF6D-C2E434A48C18}" type="presParOf" srcId="{C8B88BC6-DBA1-4DC6-9EDC-8F03110B42A9}" destId="{EA932868-BF2C-4CFB-B4E5-8DB1BFB78911}" srcOrd="0" destOrd="0" presId="urn:microsoft.com/office/officeart/2005/8/layout/vList2"/>
    <dgm:cxn modelId="{03C134C6-CEE7-4C5E-B289-F9C2BE408020}" type="presParOf" srcId="{C8B88BC6-DBA1-4DC6-9EDC-8F03110B42A9}" destId="{34CC5A60-DD1F-4B6D-8337-FB08F4C21C95}" srcOrd="1" destOrd="0" presId="urn:microsoft.com/office/officeart/2005/8/layout/vList2"/>
    <dgm:cxn modelId="{30E61691-9E05-4460-AF63-2034767DE34E}" type="presParOf" srcId="{C8B88BC6-DBA1-4DC6-9EDC-8F03110B42A9}" destId="{9F9D5028-9DB6-4C26-ACCC-087E517F80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31FD11-8C34-4E95-8516-835C3F95AFF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C8941E3-3C44-430B-A884-F54C63732FF2}">
      <dgm:prSet/>
      <dgm:spPr/>
      <dgm:t>
        <a:bodyPr/>
        <a:lstStyle/>
        <a:p>
          <a:pPr>
            <a:lnSpc>
              <a:spcPct val="100000"/>
            </a:lnSpc>
          </a:pPr>
          <a:r>
            <a:rPr lang="en-US" dirty="0"/>
            <a:t>Built-in security checks, policy as code</a:t>
          </a:r>
        </a:p>
      </dgm:t>
    </dgm:pt>
    <dgm:pt modelId="{97D075A5-EF1B-4CEA-BC1C-A6D21C3525B8}" type="parTrans" cxnId="{05697F1C-A1FE-449E-8EEB-7DCB17A2E002}">
      <dgm:prSet/>
      <dgm:spPr/>
      <dgm:t>
        <a:bodyPr/>
        <a:lstStyle/>
        <a:p>
          <a:endParaRPr lang="en-US"/>
        </a:p>
      </dgm:t>
    </dgm:pt>
    <dgm:pt modelId="{1D7F8063-1142-4F96-B883-338E76370A56}" type="sibTrans" cxnId="{05697F1C-A1FE-449E-8EEB-7DCB17A2E002}">
      <dgm:prSet/>
      <dgm:spPr/>
      <dgm:t>
        <a:bodyPr/>
        <a:lstStyle/>
        <a:p>
          <a:endParaRPr lang="en-US"/>
        </a:p>
      </dgm:t>
    </dgm:pt>
    <dgm:pt modelId="{F39F1036-E111-4582-8F14-14AA6390C238}">
      <dgm:prSet/>
      <dgm:spPr/>
      <dgm:t>
        <a:bodyPr/>
        <a:lstStyle/>
        <a:p>
          <a:pPr>
            <a:lnSpc>
              <a:spcPct val="100000"/>
            </a:lnSpc>
          </a:pPr>
          <a:r>
            <a:rPr lang="en-US" dirty="0"/>
            <a:t>Continue upskilling developers and platform engineers</a:t>
          </a:r>
        </a:p>
      </dgm:t>
    </dgm:pt>
    <dgm:pt modelId="{DE2BCD62-C01F-493C-9976-439EDEF3CC41}" type="parTrans" cxnId="{BEB3FE4E-A413-4077-B568-8E2CFB16CF8B}">
      <dgm:prSet/>
      <dgm:spPr/>
      <dgm:t>
        <a:bodyPr/>
        <a:lstStyle/>
        <a:p>
          <a:endParaRPr lang="en-US"/>
        </a:p>
      </dgm:t>
    </dgm:pt>
    <dgm:pt modelId="{711D2F40-9F10-43BF-A1C3-0AD14EC49A62}" type="sibTrans" cxnId="{BEB3FE4E-A413-4077-B568-8E2CFB16CF8B}">
      <dgm:prSet/>
      <dgm:spPr/>
      <dgm:t>
        <a:bodyPr/>
        <a:lstStyle/>
        <a:p>
          <a:endParaRPr lang="en-US"/>
        </a:p>
      </dgm:t>
    </dgm:pt>
    <dgm:pt modelId="{81E8C0AD-C983-4E35-8241-B88AC4BC5A1A}">
      <dgm:prSet/>
      <dgm:spPr/>
      <dgm:t>
        <a:bodyPr/>
        <a:lstStyle/>
        <a:p>
          <a:pPr>
            <a:lnSpc>
              <a:spcPct val="100000"/>
            </a:lnSpc>
          </a:pPr>
          <a:r>
            <a:rPr lang="en-US" dirty="0"/>
            <a:t>Practice chaos engineering</a:t>
          </a:r>
        </a:p>
      </dgm:t>
    </dgm:pt>
    <dgm:pt modelId="{7D34EC88-8030-43F3-91BF-2738F211DFB0}" type="parTrans" cxnId="{A9E9F271-0DE0-463A-B758-C0D7536DE9E4}">
      <dgm:prSet/>
      <dgm:spPr/>
      <dgm:t>
        <a:bodyPr/>
        <a:lstStyle/>
        <a:p>
          <a:endParaRPr lang="en-US"/>
        </a:p>
      </dgm:t>
    </dgm:pt>
    <dgm:pt modelId="{712C9C1B-C35A-4950-97D7-0DDADACB41B8}" type="sibTrans" cxnId="{A9E9F271-0DE0-463A-B758-C0D7536DE9E4}">
      <dgm:prSet/>
      <dgm:spPr/>
      <dgm:t>
        <a:bodyPr/>
        <a:lstStyle/>
        <a:p>
          <a:endParaRPr lang="en-US"/>
        </a:p>
      </dgm:t>
    </dgm:pt>
    <dgm:pt modelId="{841E16B0-4686-4441-BDBB-B3F722C3CACD}">
      <dgm:prSet/>
      <dgm:spPr/>
      <dgm:t>
        <a:bodyPr/>
        <a:lstStyle/>
        <a:p>
          <a:pPr>
            <a:lnSpc>
              <a:spcPct val="100000"/>
            </a:lnSpc>
          </a:pPr>
          <a:r>
            <a:rPr lang="en-US"/>
            <a:t>Start small, and constantly improving</a:t>
          </a:r>
        </a:p>
      </dgm:t>
    </dgm:pt>
    <dgm:pt modelId="{80854449-E1CE-4D69-820F-89CA96C7C527}" type="parTrans" cxnId="{68E77998-0D61-4446-9320-5E9054F1EECB}">
      <dgm:prSet/>
      <dgm:spPr/>
      <dgm:t>
        <a:bodyPr/>
        <a:lstStyle/>
        <a:p>
          <a:endParaRPr lang="en-US"/>
        </a:p>
      </dgm:t>
    </dgm:pt>
    <dgm:pt modelId="{10895D5C-0442-4540-9E51-A70AAA1E95BE}" type="sibTrans" cxnId="{68E77998-0D61-4446-9320-5E9054F1EECB}">
      <dgm:prSet/>
      <dgm:spPr/>
      <dgm:t>
        <a:bodyPr/>
        <a:lstStyle/>
        <a:p>
          <a:endParaRPr lang="en-US"/>
        </a:p>
      </dgm:t>
    </dgm:pt>
    <dgm:pt modelId="{D3B17E0F-E712-442E-8EC8-9125D7DAD8EA}">
      <dgm:prSet/>
      <dgm:spPr/>
      <dgm:t>
        <a:bodyPr/>
        <a:lstStyle/>
        <a:p>
          <a:pPr>
            <a:lnSpc>
              <a:spcPct val="100000"/>
            </a:lnSpc>
          </a:pPr>
          <a:r>
            <a:rPr lang="en-US"/>
            <a:t>Automation, Automation, Automation</a:t>
          </a:r>
        </a:p>
      </dgm:t>
    </dgm:pt>
    <dgm:pt modelId="{D760AC05-2A1E-4783-9625-CA044F6FDDE3}" type="parTrans" cxnId="{E754CC7A-1080-45F2-A229-2D250BE5A437}">
      <dgm:prSet/>
      <dgm:spPr/>
      <dgm:t>
        <a:bodyPr/>
        <a:lstStyle/>
        <a:p>
          <a:endParaRPr lang="en-US"/>
        </a:p>
      </dgm:t>
    </dgm:pt>
    <dgm:pt modelId="{070135D5-3B77-4340-9270-96C83392CA84}" type="sibTrans" cxnId="{E754CC7A-1080-45F2-A229-2D250BE5A437}">
      <dgm:prSet/>
      <dgm:spPr/>
      <dgm:t>
        <a:bodyPr/>
        <a:lstStyle/>
        <a:p>
          <a:endParaRPr lang="en-US"/>
        </a:p>
      </dgm:t>
    </dgm:pt>
    <dgm:pt modelId="{6D7832F1-1245-4280-86D8-D1667735E423}" type="pres">
      <dgm:prSet presAssocID="{5031FD11-8C34-4E95-8516-835C3F95AFF0}" presName="root" presStyleCnt="0">
        <dgm:presLayoutVars>
          <dgm:dir/>
          <dgm:resizeHandles val="exact"/>
        </dgm:presLayoutVars>
      </dgm:prSet>
      <dgm:spPr/>
    </dgm:pt>
    <dgm:pt modelId="{2914C17A-FC14-4EB5-BC82-20DFF58E5332}" type="pres">
      <dgm:prSet presAssocID="{BC8941E3-3C44-430B-A884-F54C63732FF2}" presName="compNode" presStyleCnt="0"/>
      <dgm:spPr/>
    </dgm:pt>
    <dgm:pt modelId="{B0E55E5C-20EA-4EF4-9D01-81A5778401A1}" type="pres">
      <dgm:prSet presAssocID="{BC8941E3-3C44-430B-A884-F54C63732F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680FF3E0-2D9C-403C-8D95-84EF05746F19}" type="pres">
      <dgm:prSet presAssocID="{BC8941E3-3C44-430B-A884-F54C63732FF2}" presName="spaceRect" presStyleCnt="0"/>
      <dgm:spPr/>
    </dgm:pt>
    <dgm:pt modelId="{9F12E3E9-E29C-4F96-A292-28404274B8E2}" type="pres">
      <dgm:prSet presAssocID="{BC8941E3-3C44-430B-A884-F54C63732FF2}" presName="textRect" presStyleLbl="revTx" presStyleIdx="0" presStyleCnt="5">
        <dgm:presLayoutVars>
          <dgm:chMax val="1"/>
          <dgm:chPref val="1"/>
        </dgm:presLayoutVars>
      </dgm:prSet>
      <dgm:spPr/>
    </dgm:pt>
    <dgm:pt modelId="{CA041132-63F3-4D2E-8D3E-A3F59F297EA6}" type="pres">
      <dgm:prSet presAssocID="{1D7F8063-1142-4F96-B883-338E76370A56}" presName="sibTrans" presStyleCnt="0"/>
      <dgm:spPr/>
    </dgm:pt>
    <dgm:pt modelId="{4989D219-B25F-4E83-BBE0-1B13FF26A2FB}" type="pres">
      <dgm:prSet presAssocID="{F39F1036-E111-4582-8F14-14AA6390C238}" presName="compNode" presStyleCnt="0"/>
      <dgm:spPr/>
    </dgm:pt>
    <dgm:pt modelId="{AFF64489-3870-448E-BFF3-C810B7D18166}" type="pres">
      <dgm:prSet presAssocID="{F39F1036-E111-4582-8F14-14AA6390C2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96688FB0-7F89-4796-861C-96ED775F97DC}" type="pres">
      <dgm:prSet presAssocID="{F39F1036-E111-4582-8F14-14AA6390C238}" presName="spaceRect" presStyleCnt="0"/>
      <dgm:spPr/>
    </dgm:pt>
    <dgm:pt modelId="{925838D7-4041-4C76-ABEB-A7AC9D16A2A2}" type="pres">
      <dgm:prSet presAssocID="{F39F1036-E111-4582-8F14-14AA6390C238}" presName="textRect" presStyleLbl="revTx" presStyleIdx="1" presStyleCnt="5">
        <dgm:presLayoutVars>
          <dgm:chMax val="1"/>
          <dgm:chPref val="1"/>
        </dgm:presLayoutVars>
      </dgm:prSet>
      <dgm:spPr/>
    </dgm:pt>
    <dgm:pt modelId="{4818B8E5-850A-4812-A312-DC2D5453041E}" type="pres">
      <dgm:prSet presAssocID="{711D2F40-9F10-43BF-A1C3-0AD14EC49A62}" presName="sibTrans" presStyleCnt="0"/>
      <dgm:spPr/>
    </dgm:pt>
    <dgm:pt modelId="{78C918F2-A5B6-4CA2-9ADE-EA36B9A22C71}" type="pres">
      <dgm:prSet presAssocID="{81E8C0AD-C983-4E35-8241-B88AC4BC5A1A}" presName="compNode" presStyleCnt="0"/>
      <dgm:spPr/>
    </dgm:pt>
    <dgm:pt modelId="{869C0ADA-82D2-49CC-A25B-3F6EC1A24CE2}" type="pres">
      <dgm:prSet presAssocID="{81E8C0AD-C983-4E35-8241-B88AC4BC5A1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ana Peel with solid fill"/>
        </a:ext>
      </dgm:extLst>
    </dgm:pt>
    <dgm:pt modelId="{37DE8E25-F5B2-4E60-A668-2B2D7286984F}" type="pres">
      <dgm:prSet presAssocID="{81E8C0AD-C983-4E35-8241-B88AC4BC5A1A}" presName="spaceRect" presStyleCnt="0"/>
      <dgm:spPr/>
    </dgm:pt>
    <dgm:pt modelId="{829561CD-01D6-4760-9DE7-8BE84053D60E}" type="pres">
      <dgm:prSet presAssocID="{81E8C0AD-C983-4E35-8241-B88AC4BC5A1A}" presName="textRect" presStyleLbl="revTx" presStyleIdx="2" presStyleCnt="5">
        <dgm:presLayoutVars>
          <dgm:chMax val="1"/>
          <dgm:chPref val="1"/>
        </dgm:presLayoutVars>
      </dgm:prSet>
      <dgm:spPr/>
    </dgm:pt>
    <dgm:pt modelId="{CD4FC94A-3311-4B15-BE20-E4CE8AAE0AC6}" type="pres">
      <dgm:prSet presAssocID="{712C9C1B-C35A-4950-97D7-0DDADACB41B8}" presName="sibTrans" presStyleCnt="0"/>
      <dgm:spPr/>
    </dgm:pt>
    <dgm:pt modelId="{E59149A9-585E-4DF9-B3D0-45F8845B4828}" type="pres">
      <dgm:prSet presAssocID="{841E16B0-4686-4441-BDBB-B3F722C3CACD}" presName="compNode" presStyleCnt="0"/>
      <dgm:spPr/>
    </dgm:pt>
    <dgm:pt modelId="{5B647B1B-DABF-4E8A-99AF-7C3975D5CF74}" type="pres">
      <dgm:prSet presAssocID="{841E16B0-4686-4441-BDBB-B3F722C3CA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orkflow"/>
        </a:ext>
      </dgm:extLst>
    </dgm:pt>
    <dgm:pt modelId="{04B225D8-8D7D-4769-B0C4-1A362C61147E}" type="pres">
      <dgm:prSet presAssocID="{841E16B0-4686-4441-BDBB-B3F722C3CACD}" presName="spaceRect" presStyleCnt="0"/>
      <dgm:spPr/>
    </dgm:pt>
    <dgm:pt modelId="{0AE8F601-9B67-4A40-BD15-768FAD142F75}" type="pres">
      <dgm:prSet presAssocID="{841E16B0-4686-4441-BDBB-B3F722C3CACD}" presName="textRect" presStyleLbl="revTx" presStyleIdx="3" presStyleCnt="5">
        <dgm:presLayoutVars>
          <dgm:chMax val="1"/>
          <dgm:chPref val="1"/>
        </dgm:presLayoutVars>
      </dgm:prSet>
      <dgm:spPr/>
    </dgm:pt>
    <dgm:pt modelId="{2CCF6D4E-2FA2-4262-BD9E-7B3E469E7477}" type="pres">
      <dgm:prSet presAssocID="{10895D5C-0442-4540-9E51-A70AAA1E95BE}" presName="sibTrans" presStyleCnt="0"/>
      <dgm:spPr/>
    </dgm:pt>
    <dgm:pt modelId="{43E84405-09EB-4D4B-A079-8A3405B84A86}" type="pres">
      <dgm:prSet presAssocID="{D3B17E0F-E712-442E-8EC8-9125D7DAD8EA}" presName="compNode" presStyleCnt="0"/>
      <dgm:spPr/>
    </dgm:pt>
    <dgm:pt modelId="{74350ED1-6A59-469E-8254-E83BAD1B4F94}" type="pres">
      <dgm:prSet presAssocID="{D3B17E0F-E712-442E-8EC8-9125D7DAD8E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5F47EE9A-B925-481E-A745-8FF7BDC82BD9}" type="pres">
      <dgm:prSet presAssocID="{D3B17E0F-E712-442E-8EC8-9125D7DAD8EA}" presName="spaceRect" presStyleCnt="0"/>
      <dgm:spPr/>
    </dgm:pt>
    <dgm:pt modelId="{348ECAD4-CC8B-481A-B622-358E2C22C842}" type="pres">
      <dgm:prSet presAssocID="{D3B17E0F-E712-442E-8EC8-9125D7DAD8EA}" presName="textRect" presStyleLbl="revTx" presStyleIdx="4" presStyleCnt="5">
        <dgm:presLayoutVars>
          <dgm:chMax val="1"/>
          <dgm:chPref val="1"/>
        </dgm:presLayoutVars>
      </dgm:prSet>
      <dgm:spPr/>
    </dgm:pt>
  </dgm:ptLst>
  <dgm:cxnLst>
    <dgm:cxn modelId="{19F95510-12A7-4871-8A9A-C45616F45A25}" type="presOf" srcId="{BC8941E3-3C44-430B-A884-F54C63732FF2}" destId="{9F12E3E9-E29C-4F96-A292-28404274B8E2}" srcOrd="0" destOrd="0" presId="urn:microsoft.com/office/officeart/2018/2/layout/IconLabelList"/>
    <dgm:cxn modelId="{05697F1C-A1FE-449E-8EEB-7DCB17A2E002}" srcId="{5031FD11-8C34-4E95-8516-835C3F95AFF0}" destId="{BC8941E3-3C44-430B-A884-F54C63732FF2}" srcOrd="0" destOrd="0" parTransId="{97D075A5-EF1B-4CEA-BC1C-A6D21C3525B8}" sibTransId="{1D7F8063-1142-4F96-B883-338E76370A56}"/>
    <dgm:cxn modelId="{93F28C1C-CA34-4EC9-AB30-A3E6EEA444DA}" type="presOf" srcId="{D3B17E0F-E712-442E-8EC8-9125D7DAD8EA}" destId="{348ECAD4-CC8B-481A-B622-358E2C22C842}" srcOrd="0" destOrd="0" presId="urn:microsoft.com/office/officeart/2018/2/layout/IconLabelList"/>
    <dgm:cxn modelId="{984EDE37-EFE3-4EF0-B389-C302E334BA89}" type="presOf" srcId="{5031FD11-8C34-4E95-8516-835C3F95AFF0}" destId="{6D7832F1-1245-4280-86D8-D1667735E423}" srcOrd="0" destOrd="0" presId="urn:microsoft.com/office/officeart/2018/2/layout/IconLabelList"/>
    <dgm:cxn modelId="{BEB3FE4E-A413-4077-B568-8E2CFB16CF8B}" srcId="{5031FD11-8C34-4E95-8516-835C3F95AFF0}" destId="{F39F1036-E111-4582-8F14-14AA6390C238}" srcOrd="1" destOrd="0" parTransId="{DE2BCD62-C01F-493C-9976-439EDEF3CC41}" sibTransId="{711D2F40-9F10-43BF-A1C3-0AD14EC49A62}"/>
    <dgm:cxn modelId="{A9E9F271-0DE0-463A-B758-C0D7536DE9E4}" srcId="{5031FD11-8C34-4E95-8516-835C3F95AFF0}" destId="{81E8C0AD-C983-4E35-8241-B88AC4BC5A1A}" srcOrd="2" destOrd="0" parTransId="{7D34EC88-8030-43F3-91BF-2738F211DFB0}" sibTransId="{712C9C1B-C35A-4950-97D7-0DDADACB41B8}"/>
    <dgm:cxn modelId="{E754CC7A-1080-45F2-A229-2D250BE5A437}" srcId="{5031FD11-8C34-4E95-8516-835C3F95AFF0}" destId="{D3B17E0F-E712-442E-8EC8-9125D7DAD8EA}" srcOrd="4" destOrd="0" parTransId="{D760AC05-2A1E-4783-9625-CA044F6FDDE3}" sibTransId="{070135D5-3B77-4340-9270-96C83392CA84}"/>
    <dgm:cxn modelId="{68E77998-0D61-4446-9320-5E9054F1EECB}" srcId="{5031FD11-8C34-4E95-8516-835C3F95AFF0}" destId="{841E16B0-4686-4441-BDBB-B3F722C3CACD}" srcOrd="3" destOrd="0" parTransId="{80854449-E1CE-4D69-820F-89CA96C7C527}" sibTransId="{10895D5C-0442-4540-9E51-A70AAA1E95BE}"/>
    <dgm:cxn modelId="{C462E4C1-92A1-4DEC-886E-D3E0B9C1C6AC}" type="presOf" srcId="{F39F1036-E111-4582-8F14-14AA6390C238}" destId="{925838D7-4041-4C76-ABEB-A7AC9D16A2A2}" srcOrd="0" destOrd="0" presId="urn:microsoft.com/office/officeart/2018/2/layout/IconLabelList"/>
    <dgm:cxn modelId="{3BB4D0CC-DBA9-489B-9FB1-40D50A19E894}" type="presOf" srcId="{841E16B0-4686-4441-BDBB-B3F722C3CACD}" destId="{0AE8F601-9B67-4A40-BD15-768FAD142F75}" srcOrd="0" destOrd="0" presId="urn:microsoft.com/office/officeart/2018/2/layout/IconLabelList"/>
    <dgm:cxn modelId="{C16C30E6-AB4E-4048-9608-6131668AEBDC}" type="presOf" srcId="{81E8C0AD-C983-4E35-8241-B88AC4BC5A1A}" destId="{829561CD-01D6-4760-9DE7-8BE84053D60E}" srcOrd="0" destOrd="0" presId="urn:microsoft.com/office/officeart/2018/2/layout/IconLabelList"/>
    <dgm:cxn modelId="{8FEFF92B-3E55-4D30-AE9D-C2A03279C605}" type="presParOf" srcId="{6D7832F1-1245-4280-86D8-D1667735E423}" destId="{2914C17A-FC14-4EB5-BC82-20DFF58E5332}" srcOrd="0" destOrd="0" presId="urn:microsoft.com/office/officeart/2018/2/layout/IconLabelList"/>
    <dgm:cxn modelId="{9F7C3D5C-141F-492F-8291-73AD2E7FB509}" type="presParOf" srcId="{2914C17A-FC14-4EB5-BC82-20DFF58E5332}" destId="{B0E55E5C-20EA-4EF4-9D01-81A5778401A1}" srcOrd="0" destOrd="0" presId="urn:microsoft.com/office/officeart/2018/2/layout/IconLabelList"/>
    <dgm:cxn modelId="{EC53003B-6419-499D-BA7C-E3ACE3FEC0A4}" type="presParOf" srcId="{2914C17A-FC14-4EB5-BC82-20DFF58E5332}" destId="{680FF3E0-2D9C-403C-8D95-84EF05746F19}" srcOrd="1" destOrd="0" presId="urn:microsoft.com/office/officeart/2018/2/layout/IconLabelList"/>
    <dgm:cxn modelId="{8523FDE0-C2E2-48B7-9BDD-80967D682C5F}" type="presParOf" srcId="{2914C17A-FC14-4EB5-BC82-20DFF58E5332}" destId="{9F12E3E9-E29C-4F96-A292-28404274B8E2}" srcOrd="2" destOrd="0" presId="urn:microsoft.com/office/officeart/2018/2/layout/IconLabelList"/>
    <dgm:cxn modelId="{21F29CA0-AF3A-4D56-A42F-C74A72BF99A1}" type="presParOf" srcId="{6D7832F1-1245-4280-86D8-D1667735E423}" destId="{CA041132-63F3-4D2E-8D3E-A3F59F297EA6}" srcOrd="1" destOrd="0" presId="urn:microsoft.com/office/officeart/2018/2/layout/IconLabelList"/>
    <dgm:cxn modelId="{DF8A80B9-F732-4069-8056-29CCF8AB1842}" type="presParOf" srcId="{6D7832F1-1245-4280-86D8-D1667735E423}" destId="{4989D219-B25F-4E83-BBE0-1B13FF26A2FB}" srcOrd="2" destOrd="0" presId="urn:microsoft.com/office/officeart/2018/2/layout/IconLabelList"/>
    <dgm:cxn modelId="{CEAF57FC-9708-4501-BA71-F582533B8B32}" type="presParOf" srcId="{4989D219-B25F-4E83-BBE0-1B13FF26A2FB}" destId="{AFF64489-3870-448E-BFF3-C810B7D18166}" srcOrd="0" destOrd="0" presId="urn:microsoft.com/office/officeart/2018/2/layout/IconLabelList"/>
    <dgm:cxn modelId="{BD21CD7F-B021-4C2B-B5C0-4BE56ECCAA6D}" type="presParOf" srcId="{4989D219-B25F-4E83-BBE0-1B13FF26A2FB}" destId="{96688FB0-7F89-4796-861C-96ED775F97DC}" srcOrd="1" destOrd="0" presId="urn:microsoft.com/office/officeart/2018/2/layout/IconLabelList"/>
    <dgm:cxn modelId="{91506989-289B-4313-91C4-1DA3A43EA7F1}" type="presParOf" srcId="{4989D219-B25F-4E83-BBE0-1B13FF26A2FB}" destId="{925838D7-4041-4C76-ABEB-A7AC9D16A2A2}" srcOrd="2" destOrd="0" presId="urn:microsoft.com/office/officeart/2018/2/layout/IconLabelList"/>
    <dgm:cxn modelId="{92105B15-9C44-4990-847C-5FC5B164CC22}" type="presParOf" srcId="{6D7832F1-1245-4280-86D8-D1667735E423}" destId="{4818B8E5-850A-4812-A312-DC2D5453041E}" srcOrd="3" destOrd="0" presId="urn:microsoft.com/office/officeart/2018/2/layout/IconLabelList"/>
    <dgm:cxn modelId="{9A617DE1-6BD1-4F37-8948-A3157B7F8331}" type="presParOf" srcId="{6D7832F1-1245-4280-86D8-D1667735E423}" destId="{78C918F2-A5B6-4CA2-9ADE-EA36B9A22C71}" srcOrd="4" destOrd="0" presId="urn:microsoft.com/office/officeart/2018/2/layout/IconLabelList"/>
    <dgm:cxn modelId="{77F5E87B-943E-4E2F-86A0-080AF177E331}" type="presParOf" srcId="{78C918F2-A5B6-4CA2-9ADE-EA36B9A22C71}" destId="{869C0ADA-82D2-49CC-A25B-3F6EC1A24CE2}" srcOrd="0" destOrd="0" presId="urn:microsoft.com/office/officeart/2018/2/layout/IconLabelList"/>
    <dgm:cxn modelId="{F7F4AAB0-17D6-4F66-A3D6-8058351D5545}" type="presParOf" srcId="{78C918F2-A5B6-4CA2-9ADE-EA36B9A22C71}" destId="{37DE8E25-F5B2-4E60-A668-2B2D7286984F}" srcOrd="1" destOrd="0" presId="urn:microsoft.com/office/officeart/2018/2/layout/IconLabelList"/>
    <dgm:cxn modelId="{DBC1E2B6-5392-41EE-B68C-1DE772FECDF9}" type="presParOf" srcId="{78C918F2-A5B6-4CA2-9ADE-EA36B9A22C71}" destId="{829561CD-01D6-4760-9DE7-8BE84053D60E}" srcOrd="2" destOrd="0" presId="urn:microsoft.com/office/officeart/2018/2/layout/IconLabelList"/>
    <dgm:cxn modelId="{0D9B5AFE-8DA6-4058-AF93-4459D67D9478}" type="presParOf" srcId="{6D7832F1-1245-4280-86D8-D1667735E423}" destId="{CD4FC94A-3311-4B15-BE20-E4CE8AAE0AC6}" srcOrd="5" destOrd="0" presId="urn:microsoft.com/office/officeart/2018/2/layout/IconLabelList"/>
    <dgm:cxn modelId="{3B10BF67-35B6-4E9F-88C5-EE3DA0AAF63C}" type="presParOf" srcId="{6D7832F1-1245-4280-86D8-D1667735E423}" destId="{E59149A9-585E-4DF9-B3D0-45F8845B4828}" srcOrd="6" destOrd="0" presId="urn:microsoft.com/office/officeart/2018/2/layout/IconLabelList"/>
    <dgm:cxn modelId="{1AD7D673-068A-4243-8AD3-1FC9735EF494}" type="presParOf" srcId="{E59149A9-585E-4DF9-B3D0-45F8845B4828}" destId="{5B647B1B-DABF-4E8A-99AF-7C3975D5CF74}" srcOrd="0" destOrd="0" presId="urn:microsoft.com/office/officeart/2018/2/layout/IconLabelList"/>
    <dgm:cxn modelId="{A523F7BF-8704-429F-B3FA-73B3F804D45B}" type="presParOf" srcId="{E59149A9-585E-4DF9-B3D0-45F8845B4828}" destId="{04B225D8-8D7D-4769-B0C4-1A362C61147E}" srcOrd="1" destOrd="0" presId="urn:microsoft.com/office/officeart/2018/2/layout/IconLabelList"/>
    <dgm:cxn modelId="{B96CF1A6-E6F9-4146-902C-2FAD9B17E04F}" type="presParOf" srcId="{E59149A9-585E-4DF9-B3D0-45F8845B4828}" destId="{0AE8F601-9B67-4A40-BD15-768FAD142F75}" srcOrd="2" destOrd="0" presId="urn:microsoft.com/office/officeart/2018/2/layout/IconLabelList"/>
    <dgm:cxn modelId="{C8B7E415-1720-4851-939B-F5195D0D3CC3}" type="presParOf" srcId="{6D7832F1-1245-4280-86D8-D1667735E423}" destId="{2CCF6D4E-2FA2-4262-BD9E-7B3E469E7477}" srcOrd="7" destOrd="0" presId="urn:microsoft.com/office/officeart/2018/2/layout/IconLabelList"/>
    <dgm:cxn modelId="{6C78ABEF-17E5-4765-97D3-51AC8F1ED26C}" type="presParOf" srcId="{6D7832F1-1245-4280-86D8-D1667735E423}" destId="{43E84405-09EB-4D4B-A079-8A3405B84A86}" srcOrd="8" destOrd="0" presId="urn:microsoft.com/office/officeart/2018/2/layout/IconLabelList"/>
    <dgm:cxn modelId="{9E07C19C-7825-443B-B683-25C91B99744A}" type="presParOf" srcId="{43E84405-09EB-4D4B-A079-8A3405B84A86}" destId="{74350ED1-6A59-469E-8254-E83BAD1B4F94}" srcOrd="0" destOrd="0" presId="urn:microsoft.com/office/officeart/2018/2/layout/IconLabelList"/>
    <dgm:cxn modelId="{BE4C88A5-B287-47F6-950B-E6959C42B768}" type="presParOf" srcId="{43E84405-09EB-4D4B-A079-8A3405B84A86}" destId="{5F47EE9A-B925-481E-A745-8FF7BDC82BD9}" srcOrd="1" destOrd="0" presId="urn:microsoft.com/office/officeart/2018/2/layout/IconLabelList"/>
    <dgm:cxn modelId="{2114DF50-392C-4224-8EAE-E9DB431BBD40}" type="presParOf" srcId="{43E84405-09EB-4D4B-A079-8A3405B84A86}" destId="{348ECAD4-CC8B-481A-B622-358E2C22C8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C6EE8F4C-2410-E540-8D1D-F36B63C90E98}">
      <dgm:prSet phldrT="[Text]" custT="1"/>
      <dgm:spPr/>
      <dgm:t>
        <a:bodyPr/>
        <a:lstStyle/>
        <a:p>
          <a:r>
            <a:rPr lang="en-US" sz="2400" dirty="0"/>
            <a:t>License</a:t>
          </a:r>
        </a:p>
      </dgm:t>
    </dgm:pt>
    <dgm:pt modelId="{1DC121D1-749C-E340-AE54-98B7321DE169}" type="parTrans" cxnId="{BD0A3538-1939-B840-AD08-BF8DB1A1C81D}">
      <dgm:prSet/>
      <dgm:spPr/>
      <dgm:t>
        <a:bodyPr/>
        <a:lstStyle/>
        <a:p>
          <a:endParaRPr lang="en-GB"/>
        </a:p>
      </dgm:t>
    </dgm:pt>
    <dgm:pt modelId="{BE8CF2DE-3B31-5941-84D4-9D18202F6565}" type="sibTrans" cxnId="{BD0A3538-1939-B840-AD08-BF8DB1A1C81D}">
      <dgm:prSet/>
      <dgm:spPr/>
      <dgm:t>
        <a:bodyPr/>
        <a:lstStyle/>
        <a:p>
          <a:endParaRPr lang="en-GB"/>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3E8BCB24-2FE3-4B23-B6BE-02885A6BF0D9}" type="presOf" srcId="{F57BE4C0-3E17-4EBF-854D-A0047942CA95}" destId="{D15E8004-DCB4-480C-8543-0653B54B222A}" srcOrd="0" destOrd="2" presId="urn:microsoft.com/office/officeart/2005/8/layout/hProcess6"/>
    <dgm:cxn modelId="{BD0A3538-1939-B840-AD08-BF8DB1A1C81D}" srcId="{6E904268-0017-449E-8C2E-1D09D67C1AFF}" destId="{C6EE8F4C-2410-E540-8D1D-F36B63C90E98}" srcOrd="1" destOrd="0" parTransId="{1DC121D1-749C-E340-AE54-98B7321DE169}" sibTransId="{BE8CF2DE-3B31-5941-84D4-9D18202F6565}"/>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3"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F65283CD-E296-CF40-8093-CEC1ECBFD507}" type="presOf" srcId="{C6EE8F4C-2410-E540-8D1D-F36B63C90E98}" destId="{C2BF5D64-7380-470D-9AB4-6D11A6AF48F4}" srcOrd="1" destOrd="1"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166E8CFD-C669-1C42-98E9-29AE139A4834}" type="presOf" srcId="{C6EE8F4C-2410-E540-8D1D-F36B63C90E98}" destId="{D15E8004-DCB4-480C-8543-0653B54B222A}" srcOrd="0" destOrd="1"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CB7110-2DFC-4D53-B75C-310F6E7C9D44}"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0D4D678C-05D9-45C1-852C-9BD73A25357F}">
      <dgm:prSet phldrT="[Text]"/>
      <dgm:spPr/>
      <dgm:t>
        <a:bodyPr/>
        <a:lstStyle/>
        <a:p>
          <a:r>
            <a:rPr lang="da-DK" dirty="0" err="1"/>
            <a:t>Build</a:t>
          </a:r>
          <a:endParaRPr lang="en-US" dirty="0"/>
        </a:p>
      </dgm:t>
    </dgm:pt>
    <dgm:pt modelId="{6D9AFADA-4570-42E2-91CE-45B306130B4E}" type="parTrans" cxnId="{372E85AF-0BE4-47F6-AF25-42239963B42E}">
      <dgm:prSet/>
      <dgm:spPr/>
      <dgm:t>
        <a:bodyPr/>
        <a:lstStyle/>
        <a:p>
          <a:endParaRPr lang="en-US"/>
        </a:p>
      </dgm:t>
    </dgm:pt>
    <dgm:pt modelId="{C5091F7E-2671-4949-B165-0A223C226123}" type="sibTrans" cxnId="{372E85AF-0BE4-47F6-AF25-42239963B42E}">
      <dgm:prSet/>
      <dgm:spPr/>
      <dgm:t>
        <a:bodyPr/>
        <a:lstStyle/>
        <a:p>
          <a:endParaRPr lang="en-US"/>
        </a:p>
      </dgm:t>
    </dgm:pt>
    <dgm:pt modelId="{41BDD0CA-4BEA-401E-8337-96DD8B2E7498}">
      <dgm:prSet phldrT="[Text]"/>
      <dgm:spPr/>
      <dgm:t>
        <a:bodyPr/>
        <a:lstStyle/>
        <a:p>
          <a:r>
            <a:rPr lang="da-DK" dirty="0" err="1"/>
            <a:t>Deploy</a:t>
          </a:r>
          <a:endParaRPr lang="en-US" dirty="0"/>
        </a:p>
      </dgm:t>
    </dgm:pt>
    <dgm:pt modelId="{6193A859-5C31-4C06-802E-B4F1C07963AF}" type="parTrans" cxnId="{FC32916D-CE3A-4B71-8A04-9B314EF288F6}">
      <dgm:prSet/>
      <dgm:spPr/>
      <dgm:t>
        <a:bodyPr/>
        <a:lstStyle/>
        <a:p>
          <a:endParaRPr lang="en-US"/>
        </a:p>
      </dgm:t>
    </dgm:pt>
    <dgm:pt modelId="{AEDC8523-57D2-48A9-B014-063F74ECF221}" type="sibTrans" cxnId="{FC32916D-CE3A-4B71-8A04-9B314EF288F6}">
      <dgm:prSet/>
      <dgm:spPr/>
      <dgm:t>
        <a:bodyPr/>
        <a:lstStyle/>
        <a:p>
          <a:endParaRPr lang="en-US"/>
        </a:p>
      </dgm:t>
    </dgm:pt>
    <dgm:pt modelId="{E0322412-AC94-4A3A-B342-65D99C88132A}">
      <dgm:prSet phldrT="[Text]"/>
      <dgm:spPr/>
      <dgm:t>
        <a:bodyPr/>
        <a:lstStyle/>
        <a:p>
          <a:r>
            <a:rPr lang="da-DK" dirty="0"/>
            <a:t>Run</a:t>
          </a:r>
          <a:endParaRPr lang="en-US" dirty="0"/>
        </a:p>
      </dgm:t>
    </dgm:pt>
    <dgm:pt modelId="{88D16103-1CF4-4A04-902B-346C00174B16}" type="parTrans" cxnId="{EFF8B7EF-A4DC-4800-8726-9B8481EBBB0D}">
      <dgm:prSet/>
      <dgm:spPr/>
      <dgm:t>
        <a:bodyPr/>
        <a:lstStyle/>
        <a:p>
          <a:endParaRPr lang="en-US"/>
        </a:p>
      </dgm:t>
    </dgm:pt>
    <dgm:pt modelId="{38803B11-81AA-44AD-B027-81AEB349BDC0}" type="sibTrans" cxnId="{EFF8B7EF-A4DC-4800-8726-9B8481EBBB0D}">
      <dgm:prSet/>
      <dgm:spPr/>
      <dgm:t>
        <a:bodyPr/>
        <a:lstStyle/>
        <a:p>
          <a:endParaRPr lang="en-US"/>
        </a:p>
      </dgm:t>
    </dgm:pt>
    <dgm:pt modelId="{7A8F603D-C517-47AA-A643-EF606EE95C93}" type="pres">
      <dgm:prSet presAssocID="{E5CB7110-2DFC-4D53-B75C-310F6E7C9D44}" presName="theList" presStyleCnt="0">
        <dgm:presLayoutVars>
          <dgm:dir/>
          <dgm:animLvl val="lvl"/>
          <dgm:resizeHandles val="exact"/>
        </dgm:presLayoutVars>
      </dgm:prSet>
      <dgm:spPr/>
    </dgm:pt>
    <dgm:pt modelId="{4B7440C4-1785-4FC9-9020-556DF2F05F5F}" type="pres">
      <dgm:prSet presAssocID="{0D4D678C-05D9-45C1-852C-9BD73A25357F}" presName="compNode" presStyleCnt="0"/>
      <dgm:spPr/>
    </dgm:pt>
    <dgm:pt modelId="{447318E9-B82A-4620-B371-43EB1FC58687}" type="pres">
      <dgm:prSet presAssocID="{0D4D678C-05D9-45C1-852C-9BD73A25357F}" presName="noGeometry" presStyleCnt="0"/>
      <dgm:spPr/>
    </dgm:pt>
    <dgm:pt modelId="{8E33469B-9BDB-4888-96B7-CD992E4B4E43}" type="pres">
      <dgm:prSet presAssocID="{0D4D678C-05D9-45C1-852C-9BD73A25357F}" presName="childTextVisible" presStyleLbl="bgAccFollowNode1" presStyleIdx="0" presStyleCnt="3">
        <dgm:presLayoutVars>
          <dgm:bulletEnabled val="1"/>
        </dgm:presLayoutVars>
      </dgm:prSet>
      <dgm:spPr/>
    </dgm:pt>
    <dgm:pt modelId="{3A929DDF-B969-4367-AB46-9E20B3A93BDD}" type="pres">
      <dgm:prSet presAssocID="{0D4D678C-05D9-45C1-852C-9BD73A25357F}" presName="childTextHidden" presStyleLbl="bgAccFollowNode1" presStyleIdx="0" presStyleCnt="3"/>
      <dgm:spPr/>
    </dgm:pt>
    <dgm:pt modelId="{F25AA2E6-4FA4-4C61-9BAE-4466A5F296C3}" type="pres">
      <dgm:prSet presAssocID="{0D4D678C-05D9-45C1-852C-9BD73A25357F}" presName="parentText" presStyleLbl="node1" presStyleIdx="0" presStyleCnt="3">
        <dgm:presLayoutVars>
          <dgm:chMax val="1"/>
          <dgm:bulletEnabled val="1"/>
        </dgm:presLayoutVars>
      </dgm:prSet>
      <dgm:spPr/>
    </dgm:pt>
    <dgm:pt modelId="{E4304191-D6CF-49DF-ACA4-84D0CDD91DCB}" type="pres">
      <dgm:prSet presAssocID="{0D4D678C-05D9-45C1-852C-9BD73A25357F}" presName="aSpace" presStyleCnt="0"/>
      <dgm:spPr/>
    </dgm:pt>
    <dgm:pt modelId="{53C37865-B8D6-49AE-8AF0-10040BCC6CBC}" type="pres">
      <dgm:prSet presAssocID="{41BDD0CA-4BEA-401E-8337-96DD8B2E7498}" presName="compNode" presStyleCnt="0"/>
      <dgm:spPr/>
    </dgm:pt>
    <dgm:pt modelId="{F172EBAF-FF85-4160-B737-774FC9EF2B91}" type="pres">
      <dgm:prSet presAssocID="{41BDD0CA-4BEA-401E-8337-96DD8B2E7498}" presName="noGeometry" presStyleCnt="0"/>
      <dgm:spPr/>
    </dgm:pt>
    <dgm:pt modelId="{3CD6ED8B-FD61-49CF-85A3-57200CD0BC72}" type="pres">
      <dgm:prSet presAssocID="{41BDD0CA-4BEA-401E-8337-96DD8B2E7498}" presName="childTextVisible" presStyleLbl="bgAccFollowNode1" presStyleIdx="1" presStyleCnt="3">
        <dgm:presLayoutVars>
          <dgm:bulletEnabled val="1"/>
        </dgm:presLayoutVars>
      </dgm:prSet>
      <dgm:spPr/>
    </dgm:pt>
    <dgm:pt modelId="{D009B6A3-C321-49AB-9E74-C1790B8C2F5E}" type="pres">
      <dgm:prSet presAssocID="{41BDD0CA-4BEA-401E-8337-96DD8B2E7498}" presName="childTextHidden" presStyleLbl="bgAccFollowNode1" presStyleIdx="1" presStyleCnt="3"/>
      <dgm:spPr/>
    </dgm:pt>
    <dgm:pt modelId="{68E35E90-3AE2-414E-AF0F-1CA57150538D}" type="pres">
      <dgm:prSet presAssocID="{41BDD0CA-4BEA-401E-8337-96DD8B2E7498}" presName="parentText" presStyleLbl="node1" presStyleIdx="1" presStyleCnt="3">
        <dgm:presLayoutVars>
          <dgm:chMax val="1"/>
          <dgm:bulletEnabled val="1"/>
        </dgm:presLayoutVars>
      </dgm:prSet>
      <dgm:spPr/>
    </dgm:pt>
    <dgm:pt modelId="{977507B7-7795-4623-B83F-3490E299BA94}" type="pres">
      <dgm:prSet presAssocID="{41BDD0CA-4BEA-401E-8337-96DD8B2E7498}" presName="aSpace" presStyleCnt="0"/>
      <dgm:spPr/>
    </dgm:pt>
    <dgm:pt modelId="{DC5DD02B-04BF-4DA8-B5B5-BACFF5ACC151}" type="pres">
      <dgm:prSet presAssocID="{E0322412-AC94-4A3A-B342-65D99C88132A}" presName="compNode" presStyleCnt="0"/>
      <dgm:spPr/>
    </dgm:pt>
    <dgm:pt modelId="{D789F45A-15C8-4364-B98E-0C7B25B66799}" type="pres">
      <dgm:prSet presAssocID="{E0322412-AC94-4A3A-B342-65D99C88132A}" presName="noGeometry" presStyleCnt="0"/>
      <dgm:spPr/>
    </dgm:pt>
    <dgm:pt modelId="{C79F69D9-24F2-4067-B508-F6AC63634AF1}" type="pres">
      <dgm:prSet presAssocID="{E0322412-AC94-4A3A-B342-65D99C88132A}" presName="childTextVisible" presStyleLbl="bgAccFollowNode1" presStyleIdx="2" presStyleCnt="3">
        <dgm:presLayoutVars>
          <dgm:bulletEnabled val="1"/>
        </dgm:presLayoutVars>
      </dgm:prSet>
      <dgm:spPr/>
    </dgm:pt>
    <dgm:pt modelId="{D46E2AAA-F184-4174-ADB8-70042CCC9306}" type="pres">
      <dgm:prSet presAssocID="{E0322412-AC94-4A3A-B342-65D99C88132A}" presName="childTextHidden" presStyleLbl="bgAccFollowNode1" presStyleIdx="2" presStyleCnt="3"/>
      <dgm:spPr/>
    </dgm:pt>
    <dgm:pt modelId="{2586F023-B259-496B-B867-C5F039860F33}" type="pres">
      <dgm:prSet presAssocID="{E0322412-AC94-4A3A-B342-65D99C88132A}" presName="parentText" presStyleLbl="node1" presStyleIdx="2" presStyleCnt="3">
        <dgm:presLayoutVars>
          <dgm:chMax val="1"/>
          <dgm:bulletEnabled val="1"/>
        </dgm:presLayoutVars>
      </dgm:prSet>
      <dgm:spPr/>
    </dgm:pt>
  </dgm:ptLst>
  <dgm:cxnLst>
    <dgm:cxn modelId="{4B1A6969-7D53-4326-B9F0-3BC7CD0EB9C5}" type="presOf" srcId="{0D4D678C-05D9-45C1-852C-9BD73A25357F}" destId="{F25AA2E6-4FA4-4C61-9BAE-4466A5F296C3}" srcOrd="0" destOrd="0" presId="urn:microsoft.com/office/officeart/2005/8/layout/hProcess6"/>
    <dgm:cxn modelId="{F476C96C-73F3-4B60-8BCE-3108B2990499}" type="presOf" srcId="{E5CB7110-2DFC-4D53-B75C-310F6E7C9D44}" destId="{7A8F603D-C517-47AA-A643-EF606EE95C93}" srcOrd="0" destOrd="0" presId="urn:microsoft.com/office/officeart/2005/8/layout/hProcess6"/>
    <dgm:cxn modelId="{FC32916D-CE3A-4B71-8A04-9B314EF288F6}" srcId="{E5CB7110-2DFC-4D53-B75C-310F6E7C9D44}" destId="{41BDD0CA-4BEA-401E-8337-96DD8B2E7498}" srcOrd="1" destOrd="0" parTransId="{6193A859-5C31-4C06-802E-B4F1C07963AF}" sibTransId="{AEDC8523-57D2-48A9-B014-063F74ECF221}"/>
    <dgm:cxn modelId="{372E85AF-0BE4-47F6-AF25-42239963B42E}" srcId="{E5CB7110-2DFC-4D53-B75C-310F6E7C9D44}" destId="{0D4D678C-05D9-45C1-852C-9BD73A25357F}" srcOrd="0" destOrd="0" parTransId="{6D9AFADA-4570-42E2-91CE-45B306130B4E}" sibTransId="{C5091F7E-2671-4949-B165-0A223C226123}"/>
    <dgm:cxn modelId="{6F4881B9-1F70-42D6-A8F4-355053A838CA}" type="presOf" srcId="{41BDD0CA-4BEA-401E-8337-96DD8B2E7498}" destId="{68E35E90-3AE2-414E-AF0F-1CA57150538D}" srcOrd="0" destOrd="0" presId="urn:microsoft.com/office/officeart/2005/8/layout/hProcess6"/>
    <dgm:cxn modelId="{6B1B99C1-6920-411A-B6D9-F52047C37889}" type="presOf" srcId="{E0322412-AC94-4A3A-B342-65D99C88132A}" destId="{2586F023-B259-496B-B867-C5F039860F33}" srcOrd="0" destOrd="0" presId="urn:microsoft.com/office/officeart/2005/8/layout/hProcess6"/>
    <dgm:cxn modelId="{EFF8B7EF-A4DC-4800-8726-9B8481EBBB0D}" srcId="{E5CB7110-2DFC-4D53-B75C-310F6E7C9D44}" destId="{E0322412-AC94-4A3A-B342-65D99C88132A}" srcOrd="2" destOrd="0" parTransId="{88D16103-1CF4-4A04-902B-346C00174B16}" sibTransId="{38803B11-81AA-44AD-B027-81AEB349BDC0}"/>
    <dgm:cxn modelId="{D622A87A-8D6D-4674-A1CC-066766E9B076}" type="presParOf" srcId="{7A8F603D-C517-47AA-A643-EF606EE95C93}" destId="{4B7440C4-1785-4FC9-9020-556DF2F05F5F}" srcOrd="0" destOrd="0" presId="urn:microsoft.com/office/officeart/2005/8/layout/hProcess6"/>
    <dgm:cxn modelId="{D1BEBFF5-FEDE-42D7-B4D8-5117CBF565F8}" type="presParOf" srcId="{4B7440C4-1785-4FC9-9020-556DF2F05F5F}" destId="{447318E9-B82A-4620-B371-43EB1FC58687}" srcOrd="0" destOrd="0" presId="urn:microsoft.com/office/officeart/2005/8/layout/hProcess6"/>
    <dgm:cxn modelId="{DC627D45-7BB5-483A-B9E7-1A40BA9608EB}" type="presParOf" srcId="{4B7440C4-1785-4FC9-9020-556DF2F05F5F}" destId="{8E33469B-9BDB-4888-96B7-CD992E4B4E43}" srcOrd="1" destOrd="0" presId="urn:microsoft.com/office/officeart/2005/8/layout/hProcess6"/>
    <dgm:cxn modelId="{F031717F-AEC6-443A-BEBB-B5B4F66F2419}" type="presParOf" srcId="{4B7440C4-1785-4FC9-9020-556DF2F05F5F}" destId="{3A929DDF-B969-4367-AB46-9E20B3A93BDD}" srcOrd="2" destOrd="0" presId="urn:microsoft.com/office/officeart/2005/8/layout/hProcess6"/>
    <dgm:cxn modelId="{6D9FBDAE-BAB0-4EDB-8606-BDEAFDC50CA8}" type="presParOf" srcId="{4B7440C4-1785-4FC9-9020-556DF2F05F5F}" destId="{F25AA2E6-4FA4-4C61-9BAE-4466A5F296C3}" srcOrd="3" destOrd="0" presId="urn:microsoft.com/office/officeart/2005/8/layout/hProcess6"/>
    <dgm:cxn modelId="{B1C60C69-C54F-4626-8C69-CA06E893A521}" type="presParOf" srcId="{7A8F603D-C517-47AA-A643-EF606EE95C93}" destId="{E4304191-D6CF-49DF-ACA4-84D0CDD91DCB}" srcOrd="1" destOrd="0" presId="urn:microsoft.com/office/officeart/2005/8/layout/hProcess6"/>
    <dgm:cxn modelId="{E318EA16-6A9B-4780-B46D-95633801BBC4}" type="presParOf" srcId="{7A8F603D-C517-47AA-A643-EF606EE95C93}" destId="{53C37865-B8D6-49AE-8AF0-10040BCC6CBC}" srcOrd="2" destOrd="0" presId="urn:microsoft.com/office/officeart/2005/8/layout/hProcess6"/>
    <dgm:cxn modelId="{908628F9-6554-421D-BB9B-A2D340386179}" type="presParOf" srcId="{53C37865-B8D6-49AE-8AF0-10040BCC6CBC}" destId="{F172EBAF-FF85-4160-B737-774FC9EF2B91}" srcOrd="0" destOrd="0" presId="urn:microsoft.com/office/officeart/2005/8/layout/hProcess6"/>
    <dgm:cxn modelId="{3724E2EF-541E-4C46-AE0D-906388637D02}" type="presParOf" srcId="{53C37865-B8D6-49AE-8AF0-10040BCC6CBC}" destId="{3CD6ED8B-FD61-49CF-85A3-57200CD0BC72}" srcOrd="1" destOrd="0" presId="urn:microsoft.com/office/officeart/2005/8/layout/hProcess6"/>
    <dgm:cxn modelId="{67C3DE72-3BA8-4456-BAB8-356148CA31B2}" type="presParOf" srcId="{53C37865-B8D6-49AE-8AF0-10040BCC6CBC}" destId="{D009B6A3-C321-49AB-9E74-C1790B8C2F5E}" srcOrd="2" destOrd="0" presId="urn:microsoft.com/office/officeart/2005/8/layout/hProcess6"/>
    <dgm:cxn modelId="{EAA2351C-BFB4-44E4-9E11-36708BE749CE}" type="presParOf" srcId="{53C37865-B8D6-49AE-8AF0-10040BCC6CBC}" destId="{68E35E90-3AE2-414E-AF0F-1CA57150538D}" srcOrd="3" destOrd="0" presId="urn:microsoft.com/office/officeart/2005/8/layout/hProcess6"/>
    <dgm:cxn modelId="{53550301-BFDC-4316-8B4C-3D07F6526BBA}" type="presParOf" srcId="{7A8F603D-C517-47AA-A643-EF606EE95C93}" destId="{977507B7-7795-4623-B83F-3490E299BA94}" srcOrd="3" destOrd="0" presId="urn:microsoft.com/office/officeart/2005/8/layout/hProcess6"/>
    <dgm:cxn modelId="{87E05BAA-9689-4156-A496-10043E67F47B}" type="presParOf" srcId="{7A8F603D-C517-47AA-A643-EF606EE95C93}" destId="{DC5DD02B-04BF-4DA8-B5B5-BACFF5ACC151}" srcOrd="4" destOrd="0" presId="urn:microsoft.com/office/officeart/2005/8/layout/hProcess6"/>
    <dgm:cxn modelId="{32CD0330-9BB4-453B-BA3E-EE3B6525284B}" type="presParOf" srcId="{DC5DD02B-04BF-4DA8-B5B5-BACFF5ACC151}" destId="{D789F45A-15C8-4364-B98E-0C7B25B66799}" srcOrd="0" destOrd="0" presId="urn:microsoft.com/office/officeart/2005/8/layout/hProcess6"/>
    <dgm:cxn modelId="{632353C1-4679-401D-A89E-0163CB61778B}" type="presParOf" srcId="{DC5DD02B-04BF-4DA8-B5B5-BACFF5ACC151}" destId="{C79F69D9-24F2-4067-B508-F6AC63634AF1}" srcOrd="1" destOrd="0" presId="urn:microsoft.com/office/officeart/2005/8/layout/hProcess6"/>
    <dgm:cxn modelId="{F6EB37E4-634F-46C3-A1DF-5A435C829F13}" type="presParOf" srcId="{DC5DD02B-04BF-4DA8-B5B5-BACFF5ACC151}" destId="{D46E2AAA-F184-4174-ADB8-70042CCC9306}" srcOrd="2" destOrd="0" presId="urn:microsoft.com/office/officeart/2005/8/layout/hProcess6"/>
    <dgm:cxn modelId="{6106BB1C-1EDD-43CA-9C0F-AB32D7F8470B}" type="presParOf" srcId="{DC5DD02B-04BF-4DA8-B5B5-BACFF5ACC151}" destId="{2586F023-B259-496B-B867-C5F039860F3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2400" b="1"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dgm:spPr/>
      <dgm:t>
        <a:bodyPr/>
        <a:lstStyle/>
        <a:p>
          <a:r>
            <a:rPr lang="en-US"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59C05DAF-7D85-4B7D-840B-FE47B9581957}">
      <dgm:prSet phldrT="[Text]" custT="1"/>
      <dgm:spPr/>
      <dgm:t>
        <a:bodyPr/>
        <a:lstStyle/>
        <a:p>
          <a:r>
            <a:rPr lang="en-US" sz="2000" b="1" dirty="0"/>
            <a:t>Internal</a:t>
          </a:r>
        </a:p>
      </dgm:t>
    </dgm:pt>
    <dgm:pt modelId="{383E19AB-90FD-4A19-9E7D-1D1FE002EC60}" type="parTrans" cxnId="{E28FE705-3F34-4842-AD40-48DE453B0A47}">
      <dgm:prSet/>
      <dgm:spPr/>
      <dgm:t>
        <a:bodyPr/>
        <a:lstStyle/>
        <a:p>
          <a:endParaRPr lang="en-US"/>
        </a:p>
      </dgm:t>
    </dgm:pt>
    <dgm:pt modelId="{02781366-799D-4BE9-A455-A22564ACF543}" type="sibTrans" cxnId="{E28FE705-3F34-4842-AD40-48DE453B0A47}">
      <dgm:prSet/>
      <dgm:spPr/>
      <dgm:t>
        <a:bodyPr/>
        <a:lstStyle/>
        <a:p>
          <a:endParaRPr lang="en-US"/>
        </a:p>
      </dgm:t>
    </dgm:pt>
    <dgm:pt modelId="{777BD5E9-D558-4C42-B7A6-DC84C993B91F}">
      <dgm:prSet phldrT="[Text]" custT="1"/>
      <dgm:spPr/>
      <dgm:t>
        <a:bodyPr/>
        <a:lstStyle/>
        <a:p>
          <a:r>
            <a:rPr lang="en-US" sz="2000" b="1" dirty="0"/>
            <a:t>External</a:t>
          </a:r>
        </a:p>
      </dgm:t>
    </dgm:pt>
    <dgm:pt modelId="{F56799C0-BD6F-4EFB-B720-6D29430F4FA8}" type="parTrans" cxnId="{D6F74360-6961-4D82-AC75-EA0363D0F149}">
      <dgm:prSet/>
      <dgm:spPr/>
      <dgm:t>
        <a:bodyPr/>
        <a:lstStyle/>
        <a:p>
          <a:endParaRPr lang="en-US"/>
        </a:p>
      </dgm:t>
    </dgm:pt>
    <dgm:pt modelId="{CB49A0F1-5038-41BF-AD9E-A8DBB69B28C3}" type="sibTrans" cxnId="{D6F74360-6961-4D82-AC75-EA0363D0F149}">
      <dgm:prSet/>
      <dgm:spPr/>
      <dgm:t>
        <a:bodyPr/>
        <a:lstStyle/>
        <a:p>
          <a:endParaRPr lang="en-US"/>
        </a:p>
      </dgm:t>
    </dgm:pt>
    <dgm:pt modelId="{D7A1BACB-C400-4AA3-88D8-BDC33B694D67}">
      <dgm:prSet phldrT="[Text]" custT="1"/>
      <dgm:spPr/>
      <dgm:t>
        <a:bodyPr/>
        <a:lstStyle/>
        <a:p>
          <a:r>
            <a:rPr lang="en-US" sz="2000" dirty="0"/>
            <a:t>Code Quality</a:t>
          </a:r>
        </a:p>
      </dgm:t>
    </dgm:pt>
    <dgm:pt modelId="{4BC0B365-87F4-4DAD-88EA-81837334F035}" type="parTrans" cxnId="{4939CD3C-BBBA-42B6-BD9D-3D4AF6AF1CC0}">
      <dgm:prSet/>
      <dgm:spPr/>
      <dgm:t>
        <a:bodyPr/>
        <a:lstStyle/>
        <a:p>
          <a:endParaRPr lang="en-US"/>
        </a:p>
      </dgm:t>
    </dgm:pt>
    <dgm:pt modelId="{B6E20C1A-E54D-4A0F-8416-DC0CB0BFD930}" type="sibTrans" cxnId="{4939CD3C-BBBA-42B6-BD9D-3D4AF6AF1CC0}">
      <dgm:prSet/>
      <dgm:spPr/>
      <dgm:t>
        <a:bodyPr/>
        <a:lstStyle/>
        <a:p>
          <a:endParaRPr lang="en-US"/>
        </a:p>
      </dgm:t>
    </dgm:pt>
    <dgm:pt modelId="{5CF9C8D6-49EE-4D11-A9AB-D0865AE1E4AD}">
      <dgm:prSet phldrT="[Text]" custT="1"/>
      <dgm:spPr/>
      <dgm:t>
        <a:bodyPr/>
        <a:lstStyle/>
        <a:p>
          <a:r>
            <a:rPr lang="en-US" sz="2000" dirty="0"/>
            <a:t>Test Coverage</a:t>
          </a:r>
        </a:p>
      </dgm:t>
    </dgm:pt>
    <dgm:pt modelId="{1462836D-1F43-4FD8-9B55-5167492CB5D7}" type="parTrans" cxnId="{81DACB0E-4C21-4787-A594-C688A05C0316}">
      <dgm:prSet/>
      <dgm:spPr/>
      <dgm:t>
        <a:bodyPr/>
        <a:lstStyle/>
        <a:p>
          <a:endParaRPr lang="en-US"/>
        </a:p>
      </dgm:t>
    </dgm:pt>
    <dgm:pt modelId="{3186D960-CBB7-43B7-B6A5-A50AB8682933}" type="sibTrans" cxnId="{81DACB0E-4C21-4787-A594-C688A05C0316}">
      <dgm:prSet/>
      <dgm:spPr/>
      <dgm:t>
        <a:bodyPr/>
        <a:lstStyle/>
        <a:p>
          <a:endParaRPr lang="en-US"/>
        </a:p>
      </dgm:t>
    </dgm:pt>
    <dgm:pt modelId="{51965932-CE72-473C-80A5-0AB02D6FD798}">
      <dgm:prSet phldrT="[Text]" custT="1"/>
      <dgm:spPr/>
      <dgm:t>
        <a:bodyPr/>
        <a:lstStyle/>
        <a:p>
          <a:r>
            <a:rPr lang="en-US" sz="2000" dirty="0"/>
            <a:t>Vulnerabilities Management</a:t>
          </a:r>
        </a:p>
      </dgm:t>
    </dgm:pt>
    <dgm:pt modelId="{A8D5A54C-F9FE-4950-B06F-1737E5DF059A}" type="parTrans" cxnId="{338A6ED8-8B85-45E8-9EF5-85272A7E7735}">
      <dgm:prSet/>
      <dgm:spPr/>
      <dgm:t>
        <a:bodyPr/>
        <a:lstStyle/>
        <a:p>
          <a:endParaRPr lang="en-US"/>
        </a:p>
      </dgm:t>
    </dgm:pt>
    <dgm:pt modelId="{E213157F-4880-4DF0-9EC8-E54719438765}" type="sibTrans" cxnId="{338A6ED8-8B85-45E8-9EF5-85272A7E7735}">
      <dgm:prSet/>
      <dgm:spPr/>
      <dgm:t>
        <a:bodyPr/>
        <a:lstStyle/>
        <a:p>
          <a:endParaRPr lang="en-US"/>
        </a:p>
      </dgm:t>
    </dgm:pt>
    <dgm:pt modelId="{38ECE0A5-BBE9-46E6-8E01-1BC80394A7EF}">
      <dgm:prSet phldrT="[Text]" custT="1"/>
      <dgm:spPr/>
      <dgm:t>
        <a:bodyPr/>
        <a:lstStyle/>
        <a:p>
          <a:r>
            <a:rPr lang="en-US" sz="2000" dirty="0"/>
            <a:t>License Compliant</a:t>
          </a:r>
        </a:p>
      </dgm:t>
    </dgm:pt>
    <dgm:pt modelId="{049B69C5-089C-4F4B-BF3D-54E04A88AC30}" type="parTrans" cxnId="{A10A6F4E-09EA-4F7C-9E60-C31F2F693099}">
      <dgm:prSet/>
      <dgm:spPr/>
      <dgm:t>
        <a:bodyPr/>
        <a:lstStyle/>
        <a:p>
          <a:endParaRPr lang="en-US"/>
        </a:p>
      </dgm:t>
    </dgm:pt>
    <dgm:pt modelId="{4FEF06B7-A852-4646-8940-D2971B91A922}" type="sibTrans" cxnId="{A10A6F4E-09EA-4F7C-9E60-C31F2F69309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ScaleX="202904" custScaleY="188612" custLinFactNeighborX="9014">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custLinFactNeighborX="-46911" custLinFactNeighborY="2611">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360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14422" custLinFactNeighborY="2611">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E28FE705-3F34-4842-AD40-48DE453B0A47}" srcId="{B74637B1-F197-4D42-8DDB-04146451F37A}" destId="{59C05DAF-7D85-4B7D-840B-FE47B9581957}" srcOrd="0" destOrd="0" parTransId="{383E19AB-90FD-4A19-9E7D-1D1FE002EC60}" sibTransId="{02781366-799D-4BE9-A455-A22564ACF543}"/>
    <dgm:cxn modelId="{81DACB0E-4C21-4787-A594-C688A05C0316}" srcId="{59C05DAF-7D85-4B7D-840B-FE47B9581957}" destId="{5CF9C8D6-49EE-4D11-A9AB-D0865AE1E4AD}" srcOrd="1" destOrd="0" parTransId="{1462836D-1F43-4FD8-9B55-5167492CB5D7}" sibTransId="{3186D960-CBB7-43B7-B6A5-A50AB8682933}"/>
    <dgm:cxn modelId="{A06A0C32-6F52-4464-805A-95E5748040FF}" type="presOf" srcId="{59C05DAF-7D85-4B7D-840B-FE47B9581957}" destId="{937C9994-9F7D-4845-847D-4A5FB974763E}" srcOrd="0" destOrd="0" presId="urn:microsoft.com/office/officeart/2005/8/layout/hProcess6"/>
    <dgm:cxn modelId="{4939CD3C-BBBA-42B6-BD9D-3D4AF6AF1CC0}" srcId="{59C05DAF-7D85-4B7D-840B-FE47B9581957}" destId="{D7A1BACB-C400-4AA3-88D8-BDC33B694D67}" srcOrd="0" destOrd="0" parTransId="{4BC0B365-87F4-4DAD-88EA-81837334F035}" sibTransId="{B6E20C1A-E54D-4A0F-8416-DC0CB0BFD930}"/>
    <dgm:cxn modelId="{E9EBC246-4CB7-4161-B224-E1CC976FEC47}" type="presOf" srcId="{777BD5E9-D558-4C42-B7A6-DC84C993B91F}" destId="{937C9994-9F7D-4845-847D-4A5FB974763E}" srcOrd="0" destOrd="3" presId="urn:microsoft.com/office/officeart/2005/8/layout/hProcess6"/>
    <dgm:cxn modelId="{A10A6F4E-09EA-4F7C-9E60-C31F2F693099}" srcId="{777BD5E9-D558-4C42-B7A6-DC84C993B91F}" destId="{38ECE0A5-BBE9-46E6-8E01-1BC80394A7EF}" srcOrd="1" destOrd="0" parTransId="{049B69C5-089C-4F4B-BF3D-54E04A88AC30}" sibTransId="{4FEF06B7-A852-4646-8940-D2971B91A922}"/>
    <dgm:cxn modelId="{D6F74360-6961-4D82-AC75-EA0363D0F149}" srcId="{B74637B1-F197-4D42-8DDB-04146451F37A}" destId="{777BD5E9-D558-4C42-B7A6-DC84C993B91F}" srcOrd="1" destOrd="0" parTransId="{F56799C0-BD6F-4EFB-B720-6D29430F4FA8}" sibTransId="{CB49A0F1-5038-41BF-AD9E-A8DBB69B28C3}"/>
    <dgm:cxn modelId="{3034EB71-11FA-4A03-B814-46D32D74C058}" type="presOf" srcId="{777BD5E9-D558-4C42-B7A6-DC84C993B91F}" destId="{DBA73660-A9CD-4446-8A20-566772F4E794}" srcOrd="1" destOrd="3" presId="urn:microsoft.com/office/officeart/2005/8/layout/hProcess6"/>
    <dgm:cxn modelId="{8E9E6E8B-5939-49AF-9EFB-5327BA5B84F6}" type="presOf" srcId="{51965932-CE72-473C-80A5-0AB02D6FD798}" destId="{DBA73660-A9CD-4446-8A20-566772F4E794}" srcOrd="1" destOrd="4" presId="urn:microsoft.com/office/officeart/2005/8/layout/hProcess6"/>
    <dgm:cxn modelId="{CC5AA097-DAA5-4912-A25D-1338FC2CC88B}" type="presOf" srcId="{B74637B1-F197-4D42-8DDB-04146451F37A}" destId="{3E98D409-2F6B-47F6-9C9F-949DEF27CFBC}" srcOrd="0" destOrd="0" presId="urn:microsoft.com/office/officeart/2005/8/layout/hProcess6"/>
    <dgm:cxn modelId="{DB5879AF-C673-432F-BB2A-175FB65B96EB}" type="presOf" srcId="{59C05DAF-7D85-4B7D-840B-FE47B9581957}" destId="{DBA73660-A9CD-4446-8A20-566772F4E794}"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6529ACE-0B36-4EEE-B3A2-801A4B4B0B65}" type="presOf" srcId="{38ECE0A5-BBE9-46E6-8E01-1BC80394A7EF}" destId="{DBA73660-A9CD-4446-8A20-566772F4E794}" srcOrd="1" destOrd="5" presId="urn:microsoft.com/office/officeart/2005/8/layout/hProcess6"/>
    <dgm:cxn modelId="{58141BD8-E023-44D8-B312-8F004F6C0E36}" type="presOf" srcId="{5CF9C8D6-49EE-4D11-A9AB-D0865AE1E4AD}" destId="{937C9994-9F7D-4845-847D-4A5FB974763E}" srcOrd="0" destOrd="2" presId="urn:microsoft.com/office/officeart/2005/8/layout/hProcess6"/>
    <dgm:cxn modelId="{338A6ED8-8B85-45E8-9EF5-85272A7E7735}" srcId="{777BD5E9-D558-4C42-B7A6-DC84C993B91F}" destId="{51965932-CE72-473C-80A5-0AB02D6FD798}" srcOrd="0" destOrd="0" parTransId="{A8D5A54C-F9FE-4950-B06F-1737E5DF059A}" sibTransId="{E213157F-4880-4DF0-9EC8-E54719438765}"/>
    <dgm:cxn modelId="{052508E0-A63D-4DE5-AA09-C467541AD2F2}" type="presOf" srcId="{38ECE0A5-BBE9-46E6-8E01-1BC80394A7EF}" destId="{937C9994-9F7D-4845-847D-4A5FB974763E}" srcOrd="0" destOrd="5" presId="urn:microsoft.com/office/officeart/2005/8/layout/hProcess6"/>
    <dgm:cxn modelId="{1730B1E4-3D21-4FBB-B44A-B87FEDE3F528}" type="presOf" srcId="{D7A1BACB-C400-4AA3-88D8-BDC33B694D67}" destId="{DBA73660-A9CD-4446-8A20-566772F4E794}" srcOrd="1" destOrd="1" presId="urn:microsoft.com/office/officeart/2005/8/layout/hProcess6"/>
    <dgm:cxn modelId="{03DE50E9-DA15-435B-ACD0-6F486A148121}" type="presOf" srcId="{51965932-CE72-473C-80A5-0AB02D6FD798}" destId="{937C9994-9F7D-4845-847D-4A5FB974763E}" srcOrd="0" destOrd="4"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1702ABEB-E6CE-4D4C-A461-2E42949CCABE}" type="presOf" srcId="{D7A1BACB-C400-4AA3-88D8-BDC33B694D67}" destId="{937C9994-9F7D-4845-847D-4A5FB974763E}" srcOrd="0" destOrd="1"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F88ACFC-BB01-4801-9D83-A8A0A5A8D9B4}" type="presOf" srcId="{5CF9C8D6-49EE-4D11-A9AB-D0865AE1E4AD}" destId="{DBA73660-A9CD-4446-8A20-566772F4E794}" srcOrd="1" destOrd="2"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custT="1"/>
      <dgm:spPr/>
      <dgm:t>
        <a:bodyPr/>
        <a:lstStyle/>
        <a:p>
          <a:r>
            <a:rPr lang="en-US" sz="1800"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custT="1"/>
      <dgm:spPr/>
      <dgm:t>
        <a:bodyPr/>
        <a:lstStyle/>
        <a:p>
          <a:r>
            <a:rPr lang="en-US" sz="1800" b="1"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1800"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4280F37B-D9FA-41A7-8B6B-63078871437B}">
      <dgm:prSet phldrT="[Text]" custT="1"/>
      <dgm:spPr/>
      <dgm:t>
        <a:bodyPr/>
        <a:lstStyle/>
        <a:p>
          <a:r>
            <a:rPr lang="en-US" sz="2200" dirty="0"/>
            <a:t>Vulnerabilities</a:t>
          </a:r>
        </a:p>
      </dgm:t>
    </dgm:pt>
    <dgm:pt modelId="{F616853D-9D11-41FC-8471-F1BD631F30F2}" type="parTrans" cxnId="{F74EF8E5-4C56-4FA4-8C0C-269508B38302}">
      <dgm:prSet/>
      <dgm:spPr/>
      <dgm:t>
        <a:bodyPr/>
        <a:lstStyle/>
        <a:p>
          <a:endParaRPr lang="en-US"/>
        </a:p>
      </dgm:t>
    </dgm:pt>
    <dgm:pt modelId="{A84F1671-1DCA-4A5A-95E7-65A8C46EAFAF}" type="sibTrans" cxnId="{F74EF8E5-4C56-4FA4-8C0C-269508B38302}">
      <dgm:prSet/>
      <dgm:spPr/>
      <dgm:t>
        <a:bodyPr/>
        <a:lstStyle/>
        <a:p>
          <a:endParaRPr lang="en-US"/>
        </a:p>
      </dgm:t>
    </dgm:pt>
    <dgm:pt modelId="{4CA3C8DE-4B30-438E-950A-573CE5CFF7C6}">
      <dgm:prSet phldrT="[Text]" custT="1"/>
      <dgm:spPr/>
      <dgm:t>
        <a:bodyPr/>
        <a:lstStyle/>
        <a:p>
          <a:r>
            <a:rPr lang="en-US" sz="2200" dirty="0"/>
            <a:t>Change Process</a:t>
          </a:r>
        </a:p>
      </dgm:t>
    </dgm:pt>
    <dgm:pt modelId="{576D9E5E-A031-484F-B387-AAF6E2D564B8}" type="parTrans" cxnId="{7B834258-AF49-459E-9142-FFCA04E76BD6}">
      <dgm:prSet/>
      <dgm:spPr/>
      <dgm:t>
        <a:bodyPr/>
        <a:lstStyle/>
        <a:p>
          <a:endParaRPr lang="en-US"/>
        </a:p>
      </dgm:t>
    </dgm:pt>
    <dgm:pt modelId="{A57C6869-DB08-44A6-B6D9-066010B63B26}" type="sibTrans" cxnId="{7B834258-AF49-459E-9142-FFCA04E76BD6}">
      <dgm:prSet/>
      <dgm:spPr/>
      <dgm:t>
        <a:bodyPr/>
        <a:lstStyle/>
        <a:p>
          <a:endParaRPr lang="en-US"/>
        </a:p>
      </dgm:t>
    </dgm:pt>
    <dgm:pt modelId="{12C1E224-35AE-4974-A504-9F0743FABF41}">
      <dgm:prSet phldrT="[Text]" custT="1"/>
      <dgm:spPr/>
      <dgm:t>
        <a:bodyPr/>
        <a:lstStyle/>
        <a:p>
          <a:r>
            <a:rPr lang="en-US" sz="2200" dirty="0"/>
            <a:t>Security &amp; Best Practices</a:t>
          </a:r>
        </a:p>
      </dgm:t>
    </dgm:pt>
    <dgm:pt modelId="{0A7461A6-463C-46C5-9DB1-B96651179BDE}" type="parTrans" cxnId="{6DDF4D3C-C6D5-4A98-9CF3-264D96FA9169}">
      <dgm:prSet/>
      <dgm:spPr/>
      <dgm:t>
        <a:bodyPr/>
        <a:lstStyle/>
        <a:p>
          <a:endParaRPr lang="en-US"/>
        </a:p>
      </dgm:t>
    </dgm:pt>
    <dgm:pt modelId="{1276DD4A-E281-4B68-9447-69E10E710ECB}" type="sibTrans" cxnId="{6DDF4D3C-C6D5-4A98-9CF3-264D96FA9169}">
      <dgm:prSet/>
      <dgm:spPr/>
      <dgm:t>
        <a:bodyPr/>
        <a:lstStyle/>
        <a:p>
          <a:endParaRPr lang="en-US"/>
        </a:p>
      </dgm:t>
    </dgm:pt>
    <dgm:pt modelId="{7B8F43A3-3B7D-4956-8513-335816A4A70D}">
      <dgm:prSet phldrT="[Text]" custT="1"/>
      <dgm:spPr/>
      <dgm:t>
        <a:bodyPr/>
        <a:lstStyle/>
        <a:p>
          <a:r>
            <a:rPr lang="en-US" sz="2200" dirty="0"/>
            <a:t>Artifact Integrity</a:t>
          </a:r>
        </a:p>
      </dgm:t>
    </dgm:pt>
    <dgm:pt modelId="{773DD764-BDEF-49BE-B235-6EC1A906615A}" type="parTrans" cxnId="{417D0E20-AAD0-4E4C-A027-326649AA0165}">
      <dgm:prSet/>
      <dgm:spPr/>
      <dgm:t>
        <a:bodyPr/>
        <a:lstStyle/>
        <a:p>
          <a:endParaRPr lang="en-US"/>
        </a:p>
      </dgm:t>
    </dgm:pt>
    <dgm:pt modelId="{3EB427C3-EF62-4604-845E-9F70A6869317}" type="sibTrans" cxnId="{417D0E20-AAD0-4E4C-A027-326649AA0165}">
      <dgm:prSet/>
      <dgm:spPr/>
      <dgm:t>
        <a:bodyPr/>
        <a:lstStyle/>
        <a:p>
          <a:endParaRPr lang="en-US"/>
        </a:p>
      </dgm:t>
    </dgm:pt>
    <dgm:pt modelId="{800B72E0-1B8F-44FD-B495-81FE9B49E111}">
      <dgm:prSet phldrT="[Text]" custT="1"/>
      <dgm:spPr/>
      <dgm:t>
        <a:bodyPr/>
        <a:lstStyle/>
        <a:p>
          <a:r>
            <a:rPr lang="en-US" sz="2200" dirty="0"/>
            <a:t>License</a:t>
          </a:r>
        </a:p>
      </dgm:t>
    </dgm:pt>
    <dgm:pt modelId="{E544F20B-C5FB-4DD8-A036-484C4D7B2969}" type="parTrans" cxnId="{021B0461-D690-417D-8A79-AE2C85252E49}">
      <dgm:prSet/>
      <dgm:spPr/>
      <dgm:t>
        <a:bodyPr/>
        <a:lstStyle/>
        <a:p>
          <a:endParaRPr lang="en-US"/>
        </a:p>
      </dgm:t>
    </dgm:pt>
    <dgm:pt modelId="{C1F4FB0D-F191-482E-8A26-4ADFF92DC0DB}" type="sibTrans" cxnId="{021B0461-D690-417D-8A79-AE2C85252E49}">
      <dgm:prSet/>
      <dgm:spPr/>
      <dgm:t>
        <a:bodyPr/>
        <a:lstStyle/>
        <a:p>
          <a:endParaRPr lang="en-US"/>
        </a:p>
      </dgm:t>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custLinFactNeighborX="-5120">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ScaleX="219212" custScaleY="169424" custLinFactNeighborX="0">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1694" custLinFactNeighborY="-480">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871C7A07-C643-4DF8-8082-9744F3ED1E67}" type="presOf" srcId="{12C1E224-35AE-4974-A504-9F0743FABF41}" destId="{7D0D70B8-BE98-4546-A88A-0A8B6CC09935}" srcOrd="1" destOrd="4" presId="urn:microsoft.com/office/officeart/2005/8/layout/hProcess6"/>
    <dgm:cxn modelId="{8F4D4110-5192-445E-93BA-4943B8EE7F3B}" type="presOf" srcId="{800B72E0-1B8F-44FD-B495-81FE9B49E111}" destId="{7D0D70B8-BE98-4546-A88A-0A8B6CC09935}" srcOrd="1" destOrd="1" presId="urn:microsoft.com/office/officeart/2005/8/layout/hProcess6"/>
    <dgm:cxn modelId="{535C5B1A-A944-438A-A87B-594F1FE290A5}" type="presOf" srcId="{4CA3C8DE-4B30-438E-950A-573CE5CFF7C6}" destId="{7D0D70B8-BE98-4546-A88A-0A8B6CC09935}" srcOrd="1" destOrd="3" presId="urn:microsoft.com/office/officeart/2005/8/layout/hProcess6"/>
    <dgm:cxn modelId="{417D0E20-AAD0-4E4C-A027-326649AA0165}" srcId="{866EE54D-5FC3-4055-B8FB-C78234B50402}" destId="{7B8F43A3-3B7D-4956-8513-335816A4A70D}" srcOrd="2" destOrd="0" parTransId="{773DD764-BDEF-49BE-B235-6EC1A906615A}" sibTransId="{3EB427C3-EF62-4604-845E-9F70A6869317}"/>
    <dgm:cxn modelId="{6DDF4D3C-C6D5-4A98-9CF3-264D96FA9169}" srcId="{866EE54D-5FC3-4055-B8FB-C78234B50402}" destId="{12C1E224-35AE-4974-A504-9F0743FABF41}" srcOrd="4" destOrd="0" parTransId="{0A7461A6-463C-46C5-9DB1-B96651179BDE}" sibTransId="{1276DD4A-E281-4B68-9447-69E10E710ECB}"/>
    <dgm:cxn modelId="{A076FC47-96C3-4AFF-9517-DC1D4F475AD5}" type="presOf" srcId="{7B8F43A3-3B7D-4956-8513-335816A4A70D}" destId="{206DCB4D-8480-443D-BDDD-8AD5A356B928}" srcOrd="0" destOrd="2" presId="urn:microsoft.com/office/officeart/2005/8/layout/hProcess6"/>
    <dgm:cxn modelId="{6FA1614D-96D7-4C03-848E-31CAAAB3815E}" type="presOf" srcId="{12C1E224-35AE-4974-A504-9F0743FABF41}" destId="{206DCB4D-8480-443D-BDDD-8AD5A356B928}" srcOrd="0" destOrd="4" presId="urn:microsoft.com/office/officeart/2005/8/layout/hProcess6"/>
    <dgm:cxn modelId="{7B834258-AF49-459E-9142-FFCA04E76BD6}" srcId="{866EE54D-5FC3-4055-B8FB-C78234B50402}" destId="{4CA3C8DE-4B30-438E-950A-573CE5CFF7C6}" srcOrd="3" destOrd="0" parTransId="{576D9E5E-A031-484F-B387-AAF6E2D564B8}" sibTransId="{A57C6869-DB08-44A6-B6D9-066010B63B26}"/>
    <dgm:cxn modelId="{0A3C615E-D7D2-4D61-BE72-B284E5E8D770}" type="presOf" srcId="{7B8F43A3-3B7D-4956-8513-335816A4A70D}" destId="{7D0D70B8-BE98-4546-A88A-0A8B6CC09935}" srcOrd="1" destOrd="2" presId="urn:microsoft.com/office/officeart/2005/8/layout/hProcess6"/>
    <dgm:cxn modelId="{021B0461-D690-417D-8A79-AE2C85252E49}" srcId="{866EE54D-5FC3-4055-B8FB-C78234B50402}" destId="{800B72E0-1B8F-44FD-B495-81FE9B49E111}" srcOrd="1" destOrd="0" parTransId="{E544F20B-C5FB-4DD8-A036-484C4D7B2969}" sibTransId="{C1F4FB0D-F191-482E-8A26-4ADFF92DC0DB}"/>
    <dgm:cxn modelId="{CC5AA097-DAA5-4912-A25D-1338FC2CC88B}" type="presOf" srcId="{B74637B1-F197-4D42-8DDB-04146451F37A}" destId="{3E98D409-2F6B-47F6-9C9F-949DEF27CFBC}" srcOrd="0" destOrd="0" presId="urn:microsoft.com/office/officeart/2005/8/layout/hProcess6"/>
    <dgm:cxn modelId="{35D3DB98-7E1F-4402-AAF2-BE7572FADE38}" type="presOf" srcId="{4CA3C8DE-4B30-438E-950A-573CE5CFF7C6}" destId="{206DCB4D-8480-443D-BDDD-8AD5A356B928}" srcOrd="0" destOrd="3" presId="urn:microsoft.com/office/officeart/2005/8/layout/hProcess6"/>
    <dgm:cxn modelId="{3D03B7A5-9C90-467A-BC7C-6ECE6238B8A8}" type="presOf" srcId="{800B72E0-1B8F-44FD-B495-81FE9B49E111}" destId="{206DCB4D-8480-443D-BDDD-8AD5A356B928}" srcOrd="0" destOrd="1" presId="urn:microsoft.com/office/officeart/2005/8/layout/hProcess6"/>
    <dgm:cxn modelId="{0CE8CFCB-79F9-4368-8047-DBD1EFF6B756}" type="presOf" srcId="{4280F37B-D9FA-41A7-8B6B-63078871437B}" destId="{7D0D70B8-BE98-4546-A88A-0A8B6CC09935}" srcOrd="1" destOrd="0" presId="urn:microsoft.com/office/officeart/2005/8/layout/hProcess6"/>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20EFA8DC-93F1-4A1E-883D-525D37C05FE1}" type="presOf" srcId="{4280F37B-D9FA-41A7-8B6B-63078871437B}" destId="{206DCB4D-8480-443D-BDDD-8AD5A356B928}" srcOrd="0" destOrd="0" presId="urn:microsoft.com/office/officeart/2005/8/layout/hProcess6"/>
    <dgm:cxn modelId="{F74EF8E5-4C56-4FA4-8C0C-269508B38302}" srcId="{866EE54D-5FC3-4055-B8FB-C78234B50402}" destId="{4280F37B-D9FA-41A7-8B6B-63078871437B}" srcOrd="0" destOrd="0" parTransId="{F616853D-9D11-41FC-8471-F1BD631F30F2}" sibTransId="{A84F1671-1DCA-4A5A-95E7-65A8C46EAFAF}"/>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0C5C54-3964-4E93-BC45-26534E31B9F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B74637B1-F197-4D42-8DDB-04146451F37A}">
      <dgm:prSet phldrT="[Text]"/>
      <dgm:spPr/>
      <dgm:t>
        <a:bodyPr/>
        <a:lstStyle/>
        <a:p>
          <a:r>
            <a:rPr lang="en-US" dirty="0"/>
            <a:t>Build</a:t>
          </a:r>
        </a:p>
      </dgm:t>
    </dgm:pt>
    <dgm:pt modelId="{CE0810F3-2A58-4918-8483-6A4BF3ECDDA7}" type="parTrans" cxnId="{AE6408CE-B804-4957-B3F0-F89D8A634BD5}">
      <dgm:prSet/>
      <dgm:spPr/>
      <dgm:t>
        <a:bodyPr/>
        <a:lstStyle/>
        <a:p>
          <a:endParaRPr lang="en-US"/>
        </a:p>
      </dgm:t>
    </dgm:pt>
    <dgm:pt modelId="{51A86782-8A80-4C56-AAF0-F9EE78081CE0}" type="sibTrans" cxnId="{AE6408CE-B804-4957-B3F0-F89D8A634BD5}">
      <dgm:prSet/>
      <dgm:spPr/>
      <dgm:t>
        <a:bodyPr/>
        <a:lstStyle/>
        <a:p>
          <a:endParaRPr lang="en-US"/>
        </a:p>
      </dgm:t>
    </dgm:pt>
    <dgm:pt modelId="{866EE54D-5FC3-4055-B8FB-C78234B50402}">
      <dgm:prSet phldrT="[Text]"/>
      <dgm:spPr/>
      <dgm:t>
        <a:bodyPr/>
        <a:lstStyle/>
        <a:p>
          <a:r>
            <a:rPr lang="en-US" dirty="0"/>
            <a:t>Deploy</a:t>
          </a:r>
        </a:p>
      </dgm:t>
    </dgm:pt>
    <dgm:pt modelId="{2026F062-3FDA-46B4-9A2D-5D64CD4D5969}" type="parTrans" cxnId="{90C86D01-5283-490C-8714-E18823677F33}">
      <dgm:prSet/>
      <dgm:spPr/>
      <dgm:t>
        <a:bodyPr/>
        <a:lstStyle/>
        <a:p>
          <a:endParaRPr lang="en-US"/>
        </a:p>
      </dgm:t>
    </dgm:pt>
    <dgm:pt modelId="{99EF8A55-9516-4CE4-B105-50C919E841E6}" type="sibTrans" cxnId="{90C86D01-5283-490C-8714-E18823677F33}">
      <dgm:prSet/>
      <dgm:spPr/>
      <dgm:t>
        <a:bodyPr/>
        <a:lstStyle/>
        <a:p>
          <a:endParaRPr lang="en-US"/>
        </a:p>
      </dgm:t>
    </dgm:pt>
    <dgm:pt modelId="{6E904268-0017-449E-8C2E-1D09D67C1AFF}">
      <dgm:prSet phldrT="[Text]" custT="1"/>
      <dgm:spPr/>
      <dgm:t>
        <a:bodyPr/>
        <a:lstStyle/>
        <a:p>
          <a:r>
            <a:rPr lang="en-US" sz="2800" b="1" dirty="0"/>
            <a:t>Run</a:t>
          </a:r>
        </a:p>
      </dgm:t>
    </dgm:pt>
    <dgm:pt modelId="{94E0895C-546E-42F3-BE8C-73A887D3B00D}" type="parTrans" cxnId="{3E8706CE-8B14-477A-BF84-D76171A36F4F}">
      <dgm:prSet/>
      <dgm:spPr/>
      <dgm:t>
        <a:bodyPr/>
        <a:lstStyle/>
        <a:p>
          <a:endParaRPr lang="en-US"/>
        </a:p>
      </dgm:t>
    </dgm:pt>
    <dgm:pt modelId="{EDCC7CF3-53EF-4EBB-B4B3-DCF1542F8D3C}" type="sibTrans" cxnId="{3E8706CE-8B14-477A-BF84-D76171A36F4F}">
      <dgm:prSet/>
      <dgm:spPr/>
      <dgm:t>
        <a:bodyPr/>
        <a:lstStyle/>
        <a:p>
          <a:endParaRPr lang="en-US"/>
        </a:p>
      </dgm:t>
    </dgm:pt>
    <dgm:pt modelId="{BB74B14E-187B-4FF3-B361-A79EFB7FB573}">
      <dgm:prSet phldrT="[Text]" custT="1"/>
      <dgm:spPr/>
      <dgm:t>
        <a:bodyPr/>
        <a:lstStyle/>
        <a:p>
          <a:r>
            <a:rPr lang="en-US" sz="2400" dirty="0"/>
            <a:t>Vulnerabilities</a:t>
          </a:r>
        </a:p>
      </dgm:t>
    </dgm:pt>
    <dgm:pt modelId="{AEBDC214-3612-4D16-8E3B-5BF2F92E468F}" type="parTrans" cxnId="{0F208B82-E0F0-49A3-837A-90EFB883B86B}">
      <dgm:prSet/>
      <dgm:spPr/>
      <dgm:t>
        <a:bodyPr/>
        <a:lstStyle/>
        <a:p>
          <a:endParaRPr lang="en-US"/>
        </a:p>
      </dgm:t>
    </dgm:pt>
    <dgm:pt modelId="{17AFC018-2363-43D9-A64A-487FE8B7F8D2}" type="sibTrans" cxnId="{0F208B82-E0F0-49A3-837A-90EFB883B86B}">
      <dgm:prSet/>
      <dgm:spPr/>
      <dgm:t>
        <a:bodyPr/>
        <a:lstStyle/>
        <a:p>
          <a:endParaRPr lang="en-US"/>
        </a:p>
      </dgm:t>
    </dgm:pt>
    <dgm:pt modelId="{F57BE4C0-3E17-4EBF-854D-A0047942CA95}">
      <dgm:prSet phldrT="[Text]" custT="1"/>
      <dgm:spPr/>
      <dgm:t>
        <a:bodyPr/>
        <a:lstStyle/>
        <a:p>
          <a:r>
            <a:rPr lang="en-US" sz="2400" dirty="0"/>
            <a:t>Policies Enforcement</a:t>
          </a:r>
        </a:p>
      </dgm:t>
    </dgm:pt>
    <dgm:pt modelId="{90B69E82-2939-425D-BDE5-5CD9FF51D203}" type="parTrans" cxnId="{ACBCBEC5-28E7-41B6-B1C2-2FB0209B5F97}">
      <dgm:prSet/>
      <dgm:spPr/>
      <dgm:t>
        <a:bodyPr/>
        <a:lstStyle/>
        <a:p>
          <a:endParaRPr lang="en-US"/>
        </a:p>
      </dgm:t>
    </dgm:pt>
    <dgm:pt modelId="{DB6CB729-22F1-4044-9D98-0F0D483C41AD}" type="sibTrans" cxnId="{ACBCBEC5-28E7-41B6-B1C2-2FB0209B5F97}">
      <dgm:prSet/>
      <dgm:spPr/>
      <dgm:t>
        <a:bodyPr/>
        <a:lstStyle/>
        <a:p>
          <a:endParaRPr lang="en-US"/>
        </a:p>
      </dgm:t>
    </dgm:pt>
    <dgm:pt modelId="{5430A970-41D8-42AF-BC58-BBD5FC4226C7}">
      <dgm:prSet phldrT="[Text]" custT="1"/>
      <dgm:spPr/>
      <dgm:t>
        <a:bodyPr/>
        <a:lstStyle/>
        <a:p>
          <a:r>
            <a:rPr lang="en-US" sz="2400" dirty="0"/>
            <a:t>Behavior Monitoring</a:t>
          </a:r>
        </a:p>
      </dgm:t>
    </dgm:pt>
    <dgm:pt modelId="{82A82643-DC6B-4A4F-98AE-BD7B41EFF5E2}" type="parTrans" cxnId="{2294E0BE-146E-49C4-AF1C-07F2F6DFF83D}">
      <dgm:prSet/>
      <dgm:spPr/>
      <dgm:t>
        <a:bodyPr/>
        <a:lstStyle/>
        <a:p>
          <a:endParaRPr lang="en-US"/>
        </a:p>
      </dgm:t>
    </dgm:pt>
    <dgm:pt modelId="{716AB84A-3DFE-4B5B-9E4F-1B8DBEE05249}" type="sibTrans" cxnId="{2294E0BE-146E-49C4-AF1C-07F2F6DFF83D}">
      <dgm:prSet/>
      <dgm:spPr/>
      <dgm:t>
        <a:bodyPr/>
        <a:lstStyle/>
        <a:p>
          <a:endParaRPr lang="en-US"/>
        </a:p>
      </dgm:t>
    </dgm:pt>
    <dgm:pt modelId="{A9748DA8-E1DC-B442-B8F5-49BE7ABD5373}">
      <dgm:prSet phldrT="[Text]" custT="1"/>
      <dgm:spPr/>
      <dgm:t>
        <a:bodyPr/>
        <a:lstStyle/>
        <a:p>
          <a:r>
            <a:rPr lang="en-US" sz="2400" dirty="0"/>
            <a:t>License</a:t>
          </a:r>
        </a:p>
      </dgm:t>
    </dgm:pt>
    <dgm:pt modelId="{D2B8411B-AF56-4E4C-A164-D50CDEA98333}" type="parTrans" cxnId="{11BA6E3B-691D-2C4A-80EE-A4814BA6DB8D}">
      <dgm:prSet/>
      <dgm:spPr/>
    </dgm:pt>
    <dgm:pt modelId="{E5ADBE36-7604-8845-9642-1422F0443C55}" type="sibTrans" cxnId="{11BA6E3B-691D-2C4A-80EE-A4814BA6DB8D}">
      <dgm:prSet/>
      <dgm:spPr/>
    </dgm:pt>
    <dgm:pt modelId="{65E13628-EAFF-4DDE-B029-891BB1631D45}" type="pres">
      <dgm:prSet presAssocID="{400C5C54-3964-4E93-BC45-26534E31B9F7}" presName="theList" presStyleCnt="0">
        <dgm:presLayoutVars>
          <dgm:dir/>
          <dgm:animLvl val="lvl"/>
          <dgm:resizeHandles val="exact"/>
        </dgm:presLayoutVars>
      </dgm:prSet>
      <dgm:spPr/>
    </dgm:pt>
    <dgm:pt modelId="{707D32FB-0110-43B8-8CC6-382F4031976C}" type="pres">
      <dgm:prSet presAssocID="{B74637B1-F197-4D42-8DDB-04146451F37A}" presName="compNode" presStyleCnt="0"/>
      <dgm:spPr/>
    </dgm:pt>
    <dgm:pt modelId="{BC3B690F-9150-4EA3-A993-C096E8DC58F3}" type="pres">
      <dgm:prSet presAssocID="{B74637B1-F197-4D42-8DDB-04146451F37A}" presName="noGeometry" presStyleCnt="0"/>
      <dgm:spPr/>
    </dgm:pt>
    <dgm:pt modelId="{937C9994-9F7D-4845-847D-4A5FB974763E}" type="pres">
      <dgm:prSet presAssocID="{B74637B1-F197-4D42-8DDB-04146451F37A}" presName="childTextVisible" presStyleLbl="bgAccFollowNode1" presStyleIdx="0" presStyleCnt="3">
        <dgm:presLayoutVars>
          <dgm:bulletEnabled val="1"/>
        </dgm:presLayoutVars>
      </dgm:prSet>
      <dgm:spPr/>
    </dgm:pt>
    <dgm:pt modelId="{DBA73660-A9CD-4446-8A20-566772F4E794}" type="pres">
      <dgm:prSet presAssocID="{B74637B1-F197-4D42-8DDB-04146451F37A}" presName="childTextHidden" presStyleLbl="bgAccFollowNode1" presStyleIdx="0" presStyleCnt="3"/>
      <dgm:spPr/>
    </dgm:pt>
    <dgm:pt modelId="{3E98D409-2F6B-47F6-9C9F-949DEF27CFBC}" type="pres">
      <dgm:prSet presAssocID="{B74637B1-F197-4D42-8DDB-04146451F37A}" presName="parentText" presStyleLbl="node1" presStyleIdx="0" presStyleCnt="3">
        <dgm:presLayoutVars>
          <dgm:chMax val="1"/>
          <dgm:bulletEnabled val="1"/>
        </dgm:presLayoutVars>
      </dgm:prSet>
      <dgm:spPr/>
    </dgm:pt>
    <dgm:pt modelId="{D469C8B3-544A-4C7C-8965-03690FACF53B}" type="pres">
      <dgm:prSet presAssocID="{B74637B1-F197-4D42-8DDB-04146451F37A}" presName="aSpace" presStyleCnt="0"/>
      <dgm:spPr/>
    </dgm:pt>
    <dgm:pt modelId="{3497CE3B-886F-4C7C-86C3-419D2BCF7DCF}" type="pres">
      <dgm:prSet presAssocID="{866EE54D-5FC3-4055-B8FB-C78234B50402}" presName="compNode" presStyleCnt="0"/>
      <dgm:spPr/>
    </dgm:pt>
    <dgm:pt modelId="{ADACE7C6-EDD3-4A2C-9DD1-776B22850BE6}" type="pres">
      <dgm:prSet presAssocID="{866EE54D-5FC3-4055-B8FB-C78234B50402}" presName="noGeometry" presStyleCnt="0"/>
      <dgm:spPr/>
    </dgm:pt>
    <dgm:pt modelId="{206DCB4D-8480-443D-BDDD-8AD5A356B928}" type="pres">
      <dgm:prSet presAssocID="{866EE54D-5FC3-4055-B8FB-C78234B50402}" presName="childTextVisible" presStyleLbl="bgAccFollowNode1" presStyleIdx="1" presStyleCnt="3" custLinFactNeighborX="-11888" custLinFactNeighborY="756">
        <dgm:presLayoutVars>
          <dgm:bulletEnabled val="1"/>
        </dgm:presLayoutVars>
      </dgm:prSet>
      <dgm:spPr/>
    </dgm:pt>
    <dgm:pt modelId="{7D0D70B8-BE98-4546-A88A-0A8B6CC09935}" type="pres">
      <dgm:prSet presAssocID="{866EE54D-5FC3-4055-B8FB-C78234B50402}" presName="childTextHidden" presStyleLbl="bgAccFollowNode1" presStyleIdx="1" presStyleCnt="3"/>
      <dgm:spPr/>
    </dgm:pt>
    <dgm:pt modelId="{FA7B86F4-F07A-4F70-8DB1-0D933D51D05D}" type="pres">
      <dgm:prSet presAssocID="{866EE54D-5FC3-4055-B8FB-C78234B50402}" presName="parentText" presStyleLbl="node1" presStyleIdx="1" presStyleCnt="3" custLinFactNeighborX="-7926" custLinFactNeighborY="-763">
        <dgm:presLayoutVars>
          <dgm:chMax val="1"/>
          <dgm:bulletEnabled val="1"/>
        </dgm:presLayoutVars>
      </dgm:prSet>
      <dgm:spPr/>
    </dgm:pt>
    <dgm:pt modelId="{1B21CEE8-061A-4AEC-B504-69B5D7D084EF}" type="pres">
      <dgm:prSet presAssocID="{866EE54D-5FC3-4055-B8FB-C78234B50402}" presName="aSpace" presStyleCnt="0"/>
      <dgm:spPr/>
    </dgm:pt>
    <dgm:pt modelId="{EBAA1737-F874-47D0-B812-3E4C18D0B090}" type="pres">
      <dgm:prSet presAssocID="{6E904268-0017-449E-8C2E-1D09D67C1AFF}" presName="compNode" presStyleCnt="0"/>
      <dgm:spPr/>
    </dgm:pt>
    <dgm:pt modelId="{F6B7DC8F-615A-4968-8E05-94B7232CAE4D}" type="pres">
      <dgm:prSet presAssocID="{6E904268-0017-449E-8C2E-1D09D67C1AFF}" presName="noGeometry" presStyleCnt="0"/>
      <dgm:spPr/>
    </dgm:pt>
    <dgm:pt modelId="{D15E8004-DCB4-480C-8543-0653B54B222A}" type="pres">
      <dgm:prSet presAssocID="{6E904268-0017-449E-8C2E-1D09D67C1AFF}" presName="childTextVisible" presStyleLbl="bgAccFollowNode1" presStyleIdx="2" presStyleCnt="3" custScaleX="241912" custScaleY="180452">
        <dgm:presLayoutVars>
          <dgm:bulletEnabled val="1"/>
        </dgm:presLayoutVars>
      </dgm:prSet>
      <dgm:spPr/>
    </dgm:pt>
    <dgm:pt modelId="{C2BF5D64-7380-470D-9AB4-6D11A6AF48F4}" type="pres">
      <dgm:prSet presAssocID="{6E904268-0017-449E-8C2E-1D09D67C1AFF}" presName="childTextHidden" presStyleLbl="bgAccFollowNode1" presStyleIdx="2" presStyleCnt="3"/>
      <dgm:spPr/>
    </dgm:pt>
    <dgm:pt modelId="{D84FE861-75C1-4FBE-869E-FC60863710AF}" type="pres">
      <dgm:prSet presAssocID="{6E904268-0017-449E-8C2E-1D09D67C1AFF}" presName="parentText" presStyleLbl="node1" presStyleIdx="2" presStyleCnt="3" custLinFactNeighborX="-99069" custLinFactNeighborY="-2084">
        <dgm:presLayoutVars>
          <dgm:chMax val="1"/>
          <dgm:bulletEnabled val="1"/>
        </dgm:presLayoutVars>
      </dgm:prSet>
      <dgm:spPr/>
    </dgm:pt>
  </dgm:ptLst>
  <dgm:cxnLst>
    <dgm:cxn modelId="{90C86D01-5283-490C-8714-E18823677F33}" srcId="{400C5C54-3964-4E93-BC45-26534E31B9F7}" destId="{866EE54D-5FC3-4055-B8FB-C78234B50402}" srcOrd="1" destOrd="0" parTransId="{2026F062-3FDA-46B4-9A2D-5D64CD4D5969}" sibTransId="{99EF8A55-9516-4CE4-B105-50C919E841E6}"/>
    <dgm:cxn modelId="{76552615-521D-5F46-ACF6-BAAEC311FD0B}" type="presOf" srcId="{A9748DA8-E1DC-B442-B8F5-49BE7ABD5373}" destId="{D15E8004-DCB4-480C-8543-0653B54B222A}" srcOrd="0" destOrd="1" presId="urn:microsoft.com/office/officeart/2005/8/layout/hProcess6"/>
    <dgm:cxn modelId="{3E8BCB24-2FE3-4B23-B6BE-02885A6BF0D9}" type="presOf" srcId="{F57BE4C0-3E17-4EBF-854D-A0047942CA95}" destId="{D15E8004-DCB4-480C-8543-0653B54B222A}" srcOrd="0" destOrd="2" presId="urn:microsoft.com/office/officeart/2005/8/layout/hProcess6"/>
    <dgm:cxn modelId="{11BA6E3B-691D-2C4A-80EE-A4814BA6DB8D}" srcId="{6E904268-0017-449E-8C2E-1D09D67C1AFF}" destId="{A9748DA8-E1DC-B442-B8F5-49BE7ABD5373}" srcOrd="1" destOrd="0" parTransId="{D2B8411B-AF56-4E4C-A164-D50CDEA98333}" sibTransId="{E5ADBE36-7604-8845-9642-1422F0443C55}"/>
    <dgm:cxn modelId="{49A6303F-6554-874B-A53B-FB74F8587590}" type="presOf" srcId="{A9748DA8-E1DC-B442-B8F5-49BE7ABD5373}" destId="{C2BF5D64-7380-470D-9AB4-6D11A6AF48F4}" srcOrd="1" destOrd="1" presId="urn:microsoft.com/office/officeart/2005/8/layout/hProcess6"/>
    <dgm:cxn modelId="{BBE6505A-7AD8-4F2D-9CDB-F8DB3D675D79}" type="presOf" srcId="{BB74B14E-187B-4FF3-B361-A79EFB7FB573}" destId="{D15E8004-DCB4-480C-8543-0653B54B222A}" srcOrd="0" destOrd="0" presId="urn:microsoft.com/office/officeart/2005/8/layout/hProcess6"/>
    <dgm:cxn modelId="{57DF935D-AE93-4B1C-B18D-908265C2E93A}" type="presOf" srcId="{5430A970-41D8-42AF-BC58-BBD5FC4226C7}" destId="{D15E8004-DCB4-480C-8543-0653B54B222A}" srcOrd="0" destOrd="3" presId="urn:microsoft.com/office/officeart/2005/8/layout/hProcess6"/>
    <dgm:cxn modelId="{0F208B82-E0F0-49A3-837A-90EFB883B86B}" srcId="{6E904268-0017-449E-8C2E-1D09D67C1AFF}" destId="{BB74B14E-187B-4FF3-B361-A79EFB7FB573}" srcOrd="0" destOrd="0" parTransId="{AEBDC214-3612-4D16-8E3B-5BF2F92E468F}" sibTransId="{17AFC018-2363-43D9-A64A-487FE8B7F8D2}"/>
    <dgm:cxn modelId="{CC5AA097-DAA5-4912-A25D-1338FC2CC88B}" type="presOf" srcId="{B74637B1-F197-4D42-8DDB-04146451F37A}" destId="{3E98D409-2F6B-47F6-9C9F-949DEF27CFBC}" srcOrd="0" destOrd="0" presId="urn:microsoft.com/office/officeart/2005/8/layout/hProcess6"/>
    <dgm:cxn modelId="{1CB6C09D-90CB-47B0-8644-AFDA276A46FB}" type="presOf" srcId="{5430A970-41D8-42AF-BC58-BBD5FC4226C7}" destId="{C2BF5D64-7380-470D-9AB4-6D11A6AF48F4}" srcOrd="1" destOrd="3" presId="urn:microsoft.com/office/officeart/2005/8/layout/hProcess6"/>
    <dgm:cxn modelId="{4EBBE1B3-E5EB-4B6D-B298-4158F105F147}" type="presOf" srcId="{BB74B14E-187B-4FF3-B361-A79EFB7FB573}" destId="{C2BF5D64-7380-470D-9AB4-6D11A6AF48F4}" srcOrd="1" destOrd="0" presId="urn:microsoft.com/office/officeart/2005/8/layout/hProcess6"/>
    <dgm:cxn modelId="{2294E0BE-146E-49C4-AF1C-07F2F6DFF83D}" srcId="{6E904268-0017-449E-8C2E-1D09D67C1AFF}" destId="{5430A970-41D8-42AF-BC58-BBD5FC4226C7}" srcOrd="3" destOrd="0" parTransId="{82A82643-DC6B-4A4F-98AE-BD7B41EFF5E2}" sibTransId="{716AB84A-3DFE-4B5B-9E4F-1B8DBEE05249}"/>
    <dgm:cxn modelId="{ACBCBEC5-28E7-41B6-B1C2-2FB0209B5F97}" srcId="{6E904268-0017-449E-8C2E-1D09D67C1AFF}" destId="{F57BE4C0-3E17-4EBF-854D-A0047942CA95}" srcOrd="2" destOrd="0" parTransId="{90B69E82-2939-425D-BDE5-5CD9FF51D203}" sibTransId="{DB6CB729-22F1-4044-9D98-0F0D483C41AD}"/>
    <dgm:cxn modelId="{3E8706CE-8B14-477A-BF84-D76171A36F4F}" srcId="{400C5C54-3964-4E93-BC45-26534E31B9F7}" destId="{6E904268-0017-449E-8C2E-1D09D67C1AFF}" srcOrd="2" destOrd="0" parTransId="{94E0895C-546E-42F3-BE8C-73A887D3B00D}" sibTransId="{EDCC7CF3-53EF-4EBB-B4B3-DCF1542F8D3C}"/>
    <dgm:cxn modelId="{AE6408CE-B804-4957-B3F0-F89D8A634BD5}" srcId="{400C5C54-3964-4E93-BC45-26534E31B9F7}" destId="{B74637B1-F197-4D42-8DDB-04146451F37A}" srcOrd="0" destOrd="0" parTransId="{CE0810F3-2A58-4918-8483-6A4BF3ECDDA7}" sibTransId="{51A86782-8A80-4C56-AAF0-F9EE78081CE0}"/>
    <dgm:cxn modelId="{78F092DB-6ACE-4D64-8A4A-DFB735509AF5}" type="presOf" srcId="{F57BE4C0-3E17-4EBF-854D-A0047942CA95}" destId="{C2BF5D64-7380-470D-9AB4-6D11A6AF48F4}" srcOrd="1" destOrd="2" presId="urn:microsoft.com/office/officeart/2005/8/layout/hProcess6"/>
    <dgm:cxn modelId="{30AD8FEB-AC57-4357-A256-C768541525F2}" type="presOf" srcId="{866EE54D-5FC3-4055-B8FB-C78234B50402}" destId="{FA7B86F4-F07A-4F70-8DB1-0D933D51D05D}" srcOrd="0" destOrd="0" presId="urn:microsoft.com/office/officeart/2005/8/layout/hProcess6"/>
    <dgm:cxn modelId="{F59CD1EB-0D19-4CDE-BA58-7EB8C0337154}" type="presOf" srcId="{6E904268-0017-449E-8C2E-1D09D67C1AFF}" destId="{D84FE861-75C1-4FBE-869E-FC60863710AF}" srcOrd="0" destOrd="0" presId="urn:microsoft.com/office/officeart/2005/8/layout/hProcess6"/>
    <dgm:cxn modelId="{229C68F5-1289-4614-B4AD-66F6DFD44AA3}" type="presOf" srcId="{400C5C54-3964-4E93-BC45-26534E31B9F7}" destId="{65E13628-EAFF-4DDE-B029-891BB1631D45}" srcOrd="0" destOrd="0" presId="urn:microsoft.com/office/officeart/2005/8/layout/hProcess6"/>
    <dgm:cxn modelId="{0787B9FA-DC8F-4089-ADB2-66F1A8406780}" type="presParOf" srcId="{65E13628-EAFF-4DDE-B029-891BB1631D45}" destId="{707D32FB-0110-43B8-8CC6-382F4031976C}" srcOrd="0" destOrd="0" presId="urn:microsoft.com/office/officeart/2005/8/layout/hProcess6"/>
    <dgm:cxn modelId="{C02F791C-F351-4304-B8D2-1D49721AD20C}" type="presParOf" srcId="{707D32FB-0110-43B8-8CC6-382F4031976C}" destId="{BC3B690F-9150-4EA3-A993-C096E8DC58F3}" srcOrd="0" destOrd="0" presId="urn:microsoft.com/office/officeart/2005/8/layout/hProcess6"/>
    <dgm:cxn modelId="{8128BBB8-EA58-4896-BFF7-830C183B7C2E}" type="presParOf" srcId="{707D32FB-0110-43B8-8CC6-382F4031976C}" destId="{937C9994-9F7D-4845-847D-4A5FB974763E}" srcOrd="1" destOrd="0" presId="urn:microsoft.com/office/officeart/2005/8/layout/hProcess6"/>
    <dgm:cxn modelId="{060D8ADF-C94B-49CF-BD03-AA6E7E2624F1}" type="presParOf" srcId="{707D32FB-0110-43B8-8CC6-382F4031976C}" destId="{DBA73660-A9CD-4446-8A20-566772F4E794}" srcOrd="2" destOrd="0" presId="urn:microsoft.com/office/officeart/2005/8/layout/hProcess6"/>
    <dgm:cxn modelId="{840FA69C-D21D-4018-959D-57983E943BBE}" type="presParOf" srcId="{707D32FB-0110-43B8-8CC6-382F4031976C}" destId="{3E98D409-2F6B-47F6-9C9F-949DEF27CFBC}" srcOrd="3" destOrd="0" presId="urn:microsoft.com/office/officeart/2005/8/layout/hProcess6"/>
    <dgm:cxn modelId="{3306BA6B-AC4F-4416-9592-99000880F3FD}" type="presParOf" srcId="{65E13628-EAFF-4DDE-B029-891BB1631D45}" destId="{D469C8B3-544A-4C7C-8965-03690FACF53B}" srcOrd="1" destOrd="0" presId="urn:microsoft.com/office/officeart/2005/8/layout/hProcess6"/>
    <dgm:cxn modelId="{93889BDB-301C-4161-9310-CA34831BEE77}" type="presParOf" srcId="{65E13628-EAFF-4DDE-B029-891BB1631D45}" destId="{3497CE3B-886F-4C7C-86C3-419D2BCF7DCF}" srcOrd="2" destOrd="0" presId="urn:microsoft.com/office/officeart/2005/8/layout/hProcess6"/>
    <dgm:cxn modelId="{1D36CE28-C394-4C1C-AFBF-6669927DAF11}" type="presParOf" srcId="{3497CE3B-886F-4C7C-86C3-419D2BCF7DCF}" destId="{ADACE7C6-EDD3-4A2C-9DD1-776B22850BE6}" srcOrd="0" destOrd="0" presId="urn:microsoft.com/office/officeart/2005/8/layout/hProcess6"/>
    <dgm:cxn modelId="{C0B38D36-75F7-44D3-9B0D-F91C18E4272B}" type="presParOf" srcId="{3497CE3B-886F-4C7C-86C3-419D2BCF7DCF}" destId="{206DCB4D-8480-443D-BDDD-8AD5A356B928}" srcOrd="1" destOrd="0" presId="urn:microsoft.com/office/officeart/2005/8/layout/hProcess6"/>
    <dgm:cxn modelId="{92622ECB-1442-4BE5-8414-E82A1F171B0C}" type="presParOf" srcId="{3497CE3B-886F-4C7C-86C3-419D2BCF7DCF}" destId="{7D0D70B8-BE98-4546-A88A-0A8B6CC09935}" srcOrd="2" destOrd="0" presId="urn:microsoft.com/office/officeart/2005/8/layout/hProcess6"/>
    <dgm:cxn modelId="{A50EDC7C-4C91-4958-B2EF-6229F01F6A43}" type="presParOf" srcId="{3497CE3B-886F-4C7C-86C3-419D2BCF7DCF}" destId="{FA7B86F4-F07A-4F70-8DB1-0D933D51D05D}" srcOrd="3" destOrd="0" presId="urn:microsoft.com/office/officeart/2005/8/layout/hProcess6"/>
    <dgm:cxn modelId="{A3A21D18-9299-4E26-A3C4-A6DF585A0142}" type="presParOf" srcId="{65E13628-EAFF-4DDE-B029-891BB1631D45}" destId="{1B21CEE8-061A-4AEC-B504-69B5D7D084EF}" srcOrd="3" destOrd="0" presId="urn:microsoft.com/office/officeart/2005/8/layout/hProcess6"/>
    <dgm:cxn modelId="{95A6A2A9-57DC-4284-BD28-DE606C36C23D}" type="presParOf" srcId="{65E13628-EAFF-4DDE-B029-891BB1631D45}" destId="{EBAA1737-F874-47D0-B812-3E4C18D0B090}" srcOrd="4" destOrd="0" presId="urn:microsoft.com/office/officeart/2005/8/layout/hProcess6"/>
    <dgm:cxn modelId="{6C84C068-E4E1-490F-BBE7-A6068DE6F076}" type="presParOf" srcId="{EBAA1737-F874-47D0-B812-3E4C18D0B090}" destId="{F6B7DC8F-615A-4968-8E05-94B7232CAE4D}" srcOrd="0" destOrd="0" presId="urn:microsoft.com/office/officeart/2005/8/layout/hProcess6"/>
    <dgm:cxn modelId="{9F5F89E6-DAFE-44A4-B3FE-1B2B3B977447}" type="presParOf" srcId="{EBAA1737-F874-47D0-B812-3E4C18D0B090}" destId="{D15E8004-DCB4-480C-8543-0653B54B222A}" srcOrd="1" destOrd="0" presId="urn:microsoft.com/office/officeart/2005/8/layout/hProcess6"/>
    <dgm:cxn modelId="{8946F2BB-8B3C-40DA-974B-78DFD4B8EC60}" type="presParOf" srcId="{EBAA1737-F874-47D0-B812-3E4C18D0B090}" destId="{C2BF5D64-7380-470D-9AB4-6D11A6AF48F4}" srcOrd="2" destOrd="0" presId="urn:microsoft.com/office/officeart/2005/8/layout/hProcess6"/>
    <dgm:cxn modelId="{0C2D0C20-EB91-4A37-8FEF-FCF4CAE8F13D}" type="presParOf" srcId="{EBAA1737-F874-47D0-B812-3E4C18D0B090}" destId="{D84FE861-75C1-4FBE-869E-FC60863710A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2868-BF2C-4CFB-B4E5-8DB1BFB78911}">
      <dsp:nvSpPr>
        <dsp:cNvPr id="0" name=""/>
        <dsp:cNvSpPr/>
      </dsp:nvSpPr>
      <dsp:spPr>
        <a:xfrm>
          <a:off x="0" y="931346"/>
          <a:ext cx="6589260" cy="159705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Dev : Ops : Sec</a:t>
          </a:r>
        </a:p>
      </dsp:txBody>
      <dsp:txXfrm>
        <a:off x="77962" y="1009308"/>
        <a:ext cx="6433336" cy="1441126"/>
      </dsp:txXfrm>
    </dsp:sp>
    <dsp:sp modelId="{9F9D5028-9DB6-4C26-ACCC-087E517F8048}">
      <dsp:nvSpPr>
        <dsp:cNvPr id="0" name=""/>
        <dsp:cNvSpPr/>
      </dsp:nvSpPr>
      <dsp:spPr>
        <a:xfrm>
          <a:off x="0" y="2715596"/>
          <a:ext cx="6589260" cy="159705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200 :    5    :   1</a:t>
          </a:r>
        </a:p>
      </dsp:txBody>
      <dsp:txXfrm>
        <a:off x="77962" y="2793558"/>
        <a:ext cx="6433336" cy="14411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55E5C-20EA-4EF4-9D01-81A5778401A1}">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2E3E9-E29C-4F96-A292-28404274B8E2}">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Built-in security checks, policy as code</a:t>
          </a:r>
        </a:p>
      </dsp:txBody>
      <dsp:txXfrm>
        <a:off x="127800" y="2355670"/>
        <a:ext cx="1800000" cy="720000"/>
      </dsp:txXfrm>
    </dsp:sp>
    <dsp:sp modelId="{AFF64489-3870-448E-BFF3-C810B7D18166}">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838D7-4041-4C76-ABEB-A7AC9D16A2A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Continue upskilling developers and platform engineers</a:t>
          </a:r>
        </a:p>
      </dsp:txBody>
      <dsp:txXfrm>
        <a:off x="2242800" y="2355670"/>
        <a:ext cx="1800000" cy="720000"/>
      </dsp:txXfrm>
    </dsp:sp>
    <dsp:sp modelId="{869C0ADA-82D2-49CC-A25B-3F6EC1A24CE2}">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561CD-01D6-4760-9DE7-8BE84053D60E}">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Practice chaos engineering</a:t>
          </a:r>
        </a:p>
      </dsp:txBody>
      <dsp:txXfrm>
        <a:off x="4357800" y="2355670"/>
        <a:ext cx="1800000" cy="720000"/>
      </dsp:txXfrm>
    </dsp:sp>
    <dsp:sp modelId="{5B647B1B-DABF-4E8A-99AF-7C3975D5CF74}">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8F601-9B67-4A40-BD15-768FAD142F75}">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Start small, and constantly improving</a:t>
          </a:r>
        </a:p>
      </dsp:txBody>
      <dsp:txXfrm>
        <a:off x="6472800" y="2355670"/>
        <a:ext cx="1800000" cy="720000"/>
      </dsp:txXfrm>
    </dsp:sp>
    <dsp:sp modelId="{74350ED1-6A59-469E-8254-E83BAD1B4F94}">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ECAD4-CC8B-481A-B622-358E2C22C842}">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Automation, Automation, Automation</a:t>
          </a:r>
        </a:p>
      </dsp:txBody>
      <dsp:txXfrm>
        <a:off x="8587800" y="2355670"/>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3469B-9BDB-4888-96B7-CD992E4B4E43}">
      <dsp:nvSpPr>
        <dsp:cNvPr id="0" name=""/>
        <dsp:cNvSpPr/>
      </dsp:nvSpPr>
      <dsp:spPr>
        <a:xfrm>
          <a:off x="682897" y="990768"/>
          <a:ext cx="2711053" cy="2369801"/>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5AA2E6-4FA4-4C61-9BAE-4466A5F296C3}">
      <dsp:nvSpPr>
        <dsp:cNvPr id="0" name=""/>
        <dsp:cNvSpPr/>
      </dsp:nvSpPr>
      <dsp:spPr>
        <a:xfrm>
          <a:off x="5134" y="1497905"/>
          <a:ext cx="1355526" cy="135552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Build</a:t>
          </a:r>
          <a:endParaRPr lang="en-US" sz="2400" kern="1200" dirty="0"/>
        </a:p>
      </dsp:txBody>
      <dsp:txXfrm>
        <a:off x="203646" y="1696417"/>
        <a:ext cx="958502" cy="958502"/>
      </dsp:txXfrm>
    </dsp:sp>
    <dsp:sp modelId="{3CD6ED8B-FD61-49CF-85A3-57200CD0BC72}">
      <dsp:nvSpPr>
        <dsp:cNvPr id="0" name=""/>
        <dsp:cNvSpPr/>
      </dsp:nvSpPr>
      <dsp:spPr>
        <a:xfrm>
          <a:off x="4241155" y="990768"/>
          <a:ext cx="2711053" cy="2369801"/>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E35E90-3AE2-414E-AF0F-1CA57150538D}">
      <dsp:nvSpPr>
        <dsp:cNvPr id="0" name=""/>
        <dsp:cNvSpPr/>
      </dsp:nvSpPr>
      <dsp:spPr>
        <a:xfrm>
          <a:off x="3563391" y="1497905"/>
          <a:ext cx="1355526" cy="135552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err="1"/>
            <a:t>Deploy</a:t>
          </a:r>
          <a:endParaRPr lang="en-US" sz="2400" kern="1200" dirty="0"/>
        </a:p>
      </dsp:txBody>
      <dsp:txXfrm>
        <a:off x="3761903" y="1696417"/>
        <a:ext cx="958502" cy="958502"/>
      </dsp:txXfrm>
    </dsp:sp>
    <dsp:sp modelId="{C79F69D9-24F2-4067-B508-F6AC63634AF1}">
      <dsp:nvSpPr>
        <dsp:cNvPr id="0" name=""/>
        <dsp:cNvSpPr/>
      </dsp:nvSpPr>
      <dsp:spPr>
        <a:xfrm>
          <a:off x="7799412" y="990768"/>
          <a:ext cx="2711053" cy="2369801"/>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6F023-B259-496B-B867-C5F039860F33}">
      <dsp:nvSpPr>
        <dsp:cNvPr id="0" name=""/>
        <dsp:cNvSpPr/>
      </dsp:nvSpPr>
      <dsp:spPr>
        <a:xfrm>
          <a:off x="7121649" y="1497905"/>
          <a:ext cx="1355526" cy="135552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da-DK" sz="2400" kern="1200" dirty="0"/>
            <a:t>Run</a:t>
          </a:r>
          <a:endParaRPr lang="en-US" sz="2400" kern="1200" dirty="0"/>
        </a:p>
      </dsp:txBody>
      <dsp:txXfrm>
        <a:off x="7320161" y="1696417"/>
        <a:ext cx="958502" cy="958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204216" y="313281"/>
          <a:ext cx="4584029" cy="3724775"/>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Internal</a:t>
          </a:r>
        </a:p>
        <a:p>
          <a:pPr marL="457200" lvl="2" indent="-228600" algn="l" defTabSz="889000">
            <a:lnSpc>
              <a:spcPct val="90000"/>
            </a:lnSpc>
            <a:spcBef>
              <a:spcPct val="0"/>
            </a:spcBef>
            <a:spcAft>
              <a:spcPct val="15000"/>
            </a:spcAft>
            <a:buChar char="•"/>
          </a:pPr>
          <a:r>
            <a:rPr lang="en-US" sz="2000" kern="1200" dirty="0"/>
            <a:t>Code Quality</a:t>
          </a:r>
        </a:p>
        <a:p>
          <a:pPr marL="457200" lvl="2" indent="-228600" algn="l" defTabSz="889000">
            <a:lnSpc>
              <a:spcPct val="90000"/>
            </a:lnSpc>
            <a:spcBef>
              <a:spcPct val="0"/>
            </a:spcBef>
            <a:spcAft>
              <a:spcPct val="15000"/>
            </a:spcAft>
            <a:buChar char="•"/>
          </a:pPr>
          <a:r>
            <a:rPr lang="en-US" sz="2000" kern="1200" dirty="0"/>
            <a:t>Test Coverage</a:t>
          </a:r>
        </a:p>
        <a:p>
          <a:pPr marL="228600" lvl="1" indent="-228600" algn="l" defTabSz="889000">
            <a:lnSpc>
              <a:spcPct val="90000"/>
            </a:lnSpc>
            <a:spcBef>
              <a:spcPct val="0"/>
            </a:spcBef>
            <a:spcAft>
              <a:spcPct val="15000"/>
            </a:spcAft>
            <a:buChar char="•"/>
          </a:pPr>
          <a:r>
            <a:rPr lang="en-US" sz="2000" b="1" kern="1200" dirty="0"/>
            <a:t>External</a:t>
          </a:r>
        </a:p>
        <a:p>
          <a:pPr marL="457200" lvl="2" indent="-228600" algn="l" defTabSz="889000">
            <a:lnSpc>
              <a:spcPct val="90000"/>
            </a:lnSpc>
            <a:spcBef>
              <a:spcPct val="0"/>
            </a:spcBef>
            <a:spcAft>
              <a:spcPct val="15000"/>
            </a:spcAft>
            <a:buChar char="•"/>
          </a:pPr>
          <a:r>
            <a:rPr lang="en-US" sz="2000" kern="1200" dirty="0"/>
            <a:t>Vulnerabilities Management</a:t>
          </a:r>
        </a:p>
        <a:p>
          <a:pPr marL="457200" lvl="2" indent="-228600" algn="l" defTabSz="889000">
            <a:lnSpc>
              <a:spcPct val="90000"/>
            </a:lnSpc>
            <a:spcBef>
              <a:spcPct val="0"/>
            </a:spcBef>
            <a:spcAft>
              <a:spcPct val="15000"/>
            </a:spcAft>
            <a:buChar char="•"/>
          </a:pPr>
          <a:r>
            <a:rPr lang="en-US" sz="2000" kern="1200" dirty="0"/>
            <a:t>License Compliant</a:t>
          </a:r>
        </a:p>
      </dsp:txBody>
      <dsp:txXfrm>
        <a:off x="1350223" y="871997"/>
        <a:ext cx="2234714" cy="2607343"/>
      </dsp:txXfrm>
    </dsp:sp>
    <dsp:sp modelId="{3E98D409-2F6B-47F6-9C9F-949DEF27CFBC}">
      <dsp:nvSpPr>
        <dsp:cNvPr id="0" name=""/>
        <dsp:cNvSpPr/>
      </dsp:nvSpPr>
      <dsp:spPr>
        <a:xfrm>
          <a:off x="68268" y="1640360"/>
          <a:ext cx="1129605" cy="11296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Build</a:t>
          </a:r>
        </a:p>
      </dsp:txBody>
      <dsp:txXfrm>
        <a:off x="233695" y="1805787"/>
        <a:ext cx="798751" cy="798751"/>
      </dsp:txXfrm>
    </dsp:sp>
    <dsp:sp modelId="{206DCB4D-8480-443D-BDDD-8AD5A356B928}">
      <dsp:nvSpPr>
        <dsp:cNvPr id="0" name=""/>
        <dsp:cNvSpPr/>
      </dsp:nvSpPr>
      <dsp:spPr>
        <a:xfrm>
          <a:off x="5372070" y="1188251"/>
          <a:ext cx="2259210" cy="1974834"/>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4888712" y="1640360"/>
          <a:ext cx="1129605" cy="1129605"/>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Deploy</a:t>
          </a:r>
        </a:p>
      </dsp:txBody>
      <dsp:txXfrm>
        <a:off x="5054139" y="1805787"/>
        <a:ext cx="798751" cy="798751"/>
      </dsp:txXfrm>
    </dsp:sp>
    <dsp:sp modelId="{D15E8004-DCB4-480C-8543-0653B54B222A}">
      <dsp:nvSpPr>
        <dsp:cNvPr id="0" name=""/>
        <dsp:cNvSpPr/>
      </dsp:nvSpPr>
      <dsp:spPr>
        <a:xfrm>
          <a:off x="8255818" y="1188251"/>
          <a:ext cx="2259210" cy="1974834"/>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691015" y="1610866"/>
          <a:ext cx="1129605" cy="1129605"/>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Run</a:t>
          </a:r>
        </a:p>
      </dsp:txBody>
      <dsp:txXfrm>
        <a:off x="7856442" y="1776293"/>
        <a:ext cx="798751" cy="798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437947" y="1222362"/>
          <a:ext cx="2181165" cy="190661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4332" y="1630377"/>
          <a:ext cx="1090582" cy="109058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64044" y="1790089"/>
        <a:ext cx="771158" cy="771158"/>
      </dsp:txXfrm>
    </dsp:sp>
    <dsp:sp modelId="{206DCB4D-8480-443D-BDDD-8AD5A356B928}">
      <dsp:nvSpPr>
        <dsp:cNvPr id="0" name=""/>
        <dsp:cNvSpPr/>
      </dsp:nvSpPr>
      <dsp:spPr>
        <a:xfrm>
          <a:off x="2867111" y="560538"/>
          <a:ext cx="4781376" cy="3230260"/>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880" tIns="13970" rIns="2794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Vulnerabilities</a:t>
          </a:r>
        </a:p>
        <a:p>
          <a:pPr marL="228600" lvl="1" indent="-228600" algn="l" defTabSz="977900">
            <a:lnSpc>
              <a:spcPct val="90000"/>
            </a:lnSpc>
            <a:spcBef>
              <a:spcPct val="0"/>
            </a:spcBef>
            <a:spcAft>
              <a:spcPct val="15000"/>
            </a:spcAft>
            <a:buChar char="•"/>
          </a:pPr>
          <a:r>
            <a:rPr lang="en-US" sz="2200" kern="1200" dirty="0"/>
            <a:t>License</a:t>
          </a:r>
        </a:p>
        <a:p>
          <a:pPr marL="228600" lvl="1" indent="-228600" algn="l" defTabSz="977900">
            <a:lnSpc>
              <a:spcPct val="90000"/>
            </a:lnSpc>
            <a:spcBef>
              <a:spcPct val="0"/>
            </a:spcBef>
            <a:spcAft>
              <a:spcPct val="15000"/>
            </a:spcAft>
            <a:buChar char="•"/>
          </a:pPr>
          <a:r>
            <a:rPr lang="en-US" sz="2200" kern="1200" dirty="0"/>
            <a:t>Artifact Integrity</a:t>
          </a:r>
        </a:p>
        <a:p>
          <a:pPr marL="228600" lvl="1" indent="-228600" algn="l" defTabSz="977900">
            <a:lnSpc>
              <a:spcPct val="90000"/>
            </a:lnSpc>
            <a:spcBef>
              <a:spcPct val="0"/>
            </a:spcBef>
            <a:spcAft>
              <a:spcPct val="15000"/>
            </a:spcAft>
            <a:buChar char="•"/>
          </a:pPr>
          <a:r>
            <a:rPr lang="en-US" sz="2200" kern="1200" dirty="0"/>
            <a:t>Change Process</a:t>
          </a:r>
        </a:p>
        <a:p>
          <a:pPr marL="228600" lvl="1" indent="-228600" algn="l" defTabSz="977900">
            <a:lnSpc>
              <a:spcPct val="90000"/>
            </a:lnSpc>
            <a:spcBef>
              <a:spcPct val="0"/>
            </a:spcBef>
            <a:spcAft>
              <a:spcPct val="15000"/>
            </a:spcAft>
            <a:buChar char="•"/>
          </a:pPr>
          <a:r>
            <a:rPr lang="en-US" sz="2200" kern="1200" dirty="0"/>
            <a:t>Security &amp; Best Practices</a:t>
          </a:r>
        </a:p>
      </dsp:txBody>
      <dsp:txXfrm>
        <a:off x="4062455" y="1045077"/>
        <a:ext cx="2455441" cy="2261182"/>
      </dsp:txXfrm>
    </dsp:sp>
    <dsp:sp modelId="{FA7B86F4-F07A-4F70-8DB1-0D933D51D05D}">
      <dsp:nvSpPr>
        <dsp:cNvPr id="0" name=""/>
        <dsp:cNvSpPr/>
      </dsp:nvSpPr>
      <dsp:spPr>
        <a:xfrm>
          <a:off x="2840043" y="1625142"/>
          <a:ext cx="1090582" cy="109058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Deploy</a:t>
          </a:r>
        </a:p>
      </dsp:txBody>
      <dsp:txXfrm>
        <a:off x="2999755" y="1784854"/>
        <a:ext cx="771158" cy="771158"/>
      </dsp:txXfrm>
    </dsp:sp>
    <dsp:sp modelId="{D15E8004-DCB4-480C-8543-0653B54B222A}">
      <dsp:nvSpPr>
        <dsp:cNvPr id="0" name=""/>
        <dsp:cNvSpPr/>
      </dsp:nvSpPr>
      <dsp:spPr>
        <a:xfrm>
          <a:off x="8330102" y="1222362"/>
          <a:ext cx="2181165" cy="1906613"/>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4FE861-75C1-4FBE-869E-FC60863710AF}">
      <dsp:nvSpPr>
        <dsp:cNvPr id="0" name=""/>
        <dsp:cNvSpPr/>
      </dsp:nvSpPr>
      <dsp:spPr>
        <a:xfrm>
          <a:off x="7784811" y="1630377"/>
          <a:ext cx="1090582" cy="109058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a:off x="7944523" y="1790089"/>
        <a:ext cx="771158" cy="7711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C9994-9F7D-4845-847D-4A5FB974763E}">
      <dsp:nvSpPr>
        <dsp:cNvPr id="0" name=""/>
        <dsp:cNvSpPr/>
      </dsp:nvSpPr>
      <dsp:spPr>
        <a:xfrm>
          <a:off x="521382" y="1264552"/>
          <a:ext cx="2084635" cy="1822233"/>
        </a:xfrm>
        <a:prstGeom prst="rightArrow">
          <a:avLst>
            <a:gd name="adj1" fmla="val 70000"/>
            <a:gd name="adj2" fmla="val 50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98D409-2F6B-47F6-9C9F-949DEF27CFBC}">
      <dsp:nvSpPr>
        <dsp:cNvPr id="0" name=""/>
        <dsp:cNvSpPr/>
      </dsp:nvSpPr>
      <dsp:spPr>
        <a:xfrm>
          <a:off x="224" y="1654510"/>
          <a:ext cx="1042317" cy="10423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p>
      </dsp:txBody>
      <dsp:txXfrm>
        <a:off x="152868" y="1807154"/>
        <a:ext cx="737029" cy="737029"/>
      </dsp:txXfrm>
    </dsp:sp>
    <dsp:sp modelId="{206DCB4D-8480-443D-BDDD-8AD5A356B928}">
      <dsp:nvSpPr>
        <dsp:cNvPr id="0" name=""/>
        <dsp:cNvSpPr/>
      </dsp:nvSpPr>
      <dsp:spPr>
        <a:xfrm>
          <a:off x="3009645" y="1278328"/>
          <a:ext cx="2084635" cy="1822233"/>
        </a:xfrm>
        <a:prstGeom prst="rightArrow">
          <a:avLst>
            <a:gd name="adj1" fmla="val 70000"/>
            <a:gd name="adj2" fmla="val 5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B86F4-F07A-4F70-8DB1-0D933D51D05D}">
      <dsp:nvSpPr>
        <dsp:cNvPr id="0" name=""/>
        <dsp:cNvSpPr/>
      </dsp:nvSpPr>
      <dsp:spPr>
        <a:xfrm>
          <a:off x="2653694" y="1646557"/>
          <a:ext cx="1042317" cy="10423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Deploy</a:t>
          </a:r>
        </a:p>
      </dsp:txBody>
      <dsp:txXfrm>
        <a:off x="2806338" y="1799201"/>
        <a:ext cx="737029" cy="737029"/>
      </dsp:txXfrm>
    </dsp:sp>
    <dsp:sp modelId="{D15E8004-DCB4-480C-8543-0653B54B222A}">
      <dsp:nvSpPr>
        <dsp:cNvPr id="0" name=""/>
        <dsp:cNvSpPr/>
      </dsp:nvSpPr>
      <dsp:spPr>
        <a:xfrm>
          <a:off x="5472392" y="531540"/>
          <a:ext cx="5042983" cy="3288257"/>
        </a:xfrm>
        <a:prstGeom prst="rightArrow">
          <a:avLst>
            <a:gd name="adj1" fmla="val 70000"/>
            <a:gd name="adj2" fmla="val 50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5240" rIns="3048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Vulnerabilities</a:t>
          </a:r>
        </a:p>
        <a:p>
          <a:pPr marL="228600" lvl="1" indent="-228600" algn="l" defTabSz="1066800">
            <a:lnSpc>
              <a:spcPct val="90000"/>
            </a:lnSpc>
            <a:spcBef>
              <a:spcPct val="0"/>
            </a:spcBef>
            <a:spcAft>
              <a:spcPct val="15000"/>
            </a:spcAft>
            <a:buChar char="•"/>
          </a:pPr>
          <a:r>
            <a:rPr lang="en-US" sz="2400" kern="1200" dirty="0"/>
            <a:t>License</a:t>
          </a:r>
        </a:p>
        <a:p>
          <a:pPr marL="228600" lvl="1" indent="-228600" algn="l" defTabSz="1066800">
            <a:lnSpc>
              <a:spcPct val="90000"/>
            </a:lnSpc>
            <a:spcBef>
              <a:spcPct val="0"/>
            </a:spcBef>
            <a:spcAft>
              <a:spcPct val="15000"/>
            </a:spcAft>
            <a:buChar char="•"/>
          </a:pPr>
          <a:r>
            <a:rPr lang="en-US" sz="2400" kern="1200" dirty="0"/>
            <a:t>Policies Enforcement</a:t>
          </a:r>
        </a:p>
        <a:p>
          <a:pPr marL="228600" lvl="1" indent="-228600" algn="l" defTabSz="1066800">
            <a:lnSpc>
              <a:spcPct val="90000"/>
            </a:lnSpc>
            <a:spcBef>
              <a:spcPct val="0"/>
            </a:spcBef>
            <a:spcAft>
              <a:spcPct val="15000"/>
            </a:spcAft>
            <a:buChar char="•"/>
          </a:pPr>
          <a:r>
            <a:rPr lang="en-US" sz="2400" kern="1200" dirty="0"/>
            <a:t>Behavior Monitoring</a:t>
          </a:r>
        </a:p>
      </dsp:txBody>
      <dsp:txXfrm>
        <a:off x="6733138" y="1024779"/>
        <a:ext cx="2631347" cy="2301779"/>
      </dsp:txXfrm>
    </dsp:sp>
    <dsp:sp modelId="{D84FE861-75C1-4FBE-869E-FC60863710AF}">
      <dsp:nvSpPr>
        <dsp:cNvPr id="0" name=""/>
        <dsp:cNvSpPr/>
      </dsp:nvSpPr>
      <dsp:spPr>
        <a:xfrm>
          <a:off x="5397793" y="1632788"/>
          <a:ext cx="1042317" cy="10423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Run</a:t>
          </a:r>
        </a:p>
      </dsp:txBody>
      <dsp:txXfrm>
        <a:off x="5550437" y="1785432"/>
        <a:ext cx="737029" cy="737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5BD2-2965-4DB0-9CCC-0E2569D915B2}" type="datetimeFigureOut">
              <a:rPr lang="en-US" smtClean="0"/>
              <a:t>5/29/24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A96AA-DC2A-4440-899E-0B91115E7C46}" type="slidenum">
              <a:rPr lang="en-US" smtClean="0"/>
              <a:t>‹#›</a:t>
            </a:fld>
            <a:endParaRPr lang="en-US"/>
          </a:p>
        </p:txBody>
      </p:sp>
    </p:spTree>
    <p:extLst>
      <p:ext uri="{BB962C8B-B14F-4D97-AF65-F5344CB8AC3E}">
        <p14:creationId xmlns:p14="http://schemas.microsoft.com/office/powerpoint/2010/main" val="3709598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a:t>
            </a:fld>
            <a:endParaRPr lang="en-US"/>
          </a:p>
        </p:txBody>
      </p:sp>
    </p:spTree>
    <p:extLst>
      <p:ext uri="{BB962C8B-B14F-4D97-AF65-F5344CB8AC3E}">
        <p14:creationId xmlns:p14="http://schemas.microsoft.com/office/powerpoint/2010/main" val="333559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b="1" dirty="0"/>
              <a:t>Continuous security &lt;- New</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16</a:t>
            </a:fld>
            <a:endParaRPr lang="en-US"/>
          </a:p>
        </p:txBody>
      </p:sp>
    </p:spTree>
    <p:extLst>
      <p:ext uri="{BB962C8B-B14F-4D97-AF65-F5344CB8AC3E}">
        <p14:creationId xmlns:p14="http://schemas.microsoft.com/office/powerpoint/2010/main" val="3474368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 bank – but we can’t print our own money</a:t>
            </a:r>
          </a:p>
          <a:p>
            <a:r>
              <a:rPr lang="en-DK" dirty="0"/>
              <a:t>We are facing the same security and compliance challenge through out the Software development lifecycle as everyone else</a:t>
            </a:r>
          </a:p>
        </p:txBody>
      </p:sp>
      <p:sp>
        <p:nvSpPr>
          <p:cNvPr id="4" name="Slide Number Placeholder 3"/>
          <p:cNvSpPr>
            <a:spLocks noGrp="1"/>
          </p:cNvSpPr>
          <p:nvPr>
            <p:ph type="sldNum" sz="quarter" idx="5"/>
          </p:nvPr>
        </p:nvSpPr>
        <p:spPr/>
        <p:txBody>
          <a:bodyPr/>
          <a:lstStyle/>
          <a:p>
            <a:fld id="{DF4A96AA-DC2A-4440-899E-0B91115E7C46}" type="slidenum">
              <a:rPr lang="en-US" smtClean="0"/>
              <a:t>17</a:t>
            </a:fld>
            <a:endParaRPr lang="en-US"/>
          </a:p>
        </p:txBody>
      </p:sp>
    </p:spTree>
    <p:extLst>
      <p:ext uri="{BB962C8B-B14F-4D97-AF65-F5344CB8AC3E}">
        <p14:creationId xmlns:p14="http://schemas.microsoft.com/office/powerpoint/2010/main" val="314173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You might think – hey, I thought we were talking about DevSecOps?</a:t>
            </a:r>
          </a:p>
        </p:txBody>
      </p:sp>
      <p:sp>
        <p:nvSpPr>
          <p:cNvPr id="4" name="Slide Number Placeholder 3"/>
          <p:cNvSpPr>
            <a:spLocks noGrp="1"/>
          </p:cNvSpPr>
          <p:nvPr>
            <p:ph type="sldNum" sz="quarter" idx="5"/>
          </p:nvPr>
        </p:nvSpPr>
        <p:spPr/>
        <p:txBody>
          <a:bodyPr/>
          <a:lstStyle/>
          <a:p>
            <a:fld id="{DF4A96AA-DC2A-4440-899E-0B91115E7C46}" type="slidenum">
              <a:rPr lang="en-US" smtClean="0"/>
              <a:t>28</a:t>
            </a:fld>
            <a:endParaRPr lang="en-US"/>
          </a:p>
        </p:txBody>
      </p:sp>
    </p:spTree>
    <p:extLst>
      <p:ext uri="{BB962C8B-B14F-4D97-AF65-F5344CB8AC3E}">
        <p14:creationId xmlns:p14="http://schemas.microsoft.com/office/powerpoint/2010/main" val="1555794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Yep!</a:t>
            </a:r>
          </a:p>
        </p:txBody>
      </p:sp>
      <p:sp>
        <p:nvSpPr>
          <p:cNvPr id="4" name="Slide Number Placeholder 3"/>
          <p:cNvSpPr>
            <a:spLocks noGrp="1"/>
          </p:cNvSpPr>
          <p:nvPr>
            <p:ph type="sldNum" sz="quarter" idx="5"/>
          </p:nvPr>
        </p:nvSpPr>
        <p:spPr/>
        <p:txBody>
          <a:bodyPr/>
          <a:lstStyle/>
          <a:p>
            <a:fld id="{DF4A96AA-DC2A-4440-899E-0B91115E7C46}" type="slidenum">
              <a:rPr lang="en-US" smtClean="0"/>
              <a:t>29</a:t>
            </a:fld>
            <a:endParaRPr lang="en-US"/>
          </a:p>
        </p:txBody>
      </p:sp>
    </p:spTree>
    <p:extLst>
      <p:ext uri="{BB962C8B-B14F-4D97-AF65-F5344CB8AC3E}">
        <p14:creationId xmlns:p14="http://schemas.microsoft.com/office/powerpoint/2010/main" val="443484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as part of the platform offering</a:t>
            </a:r>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30</a:t>
            </a:fld>
            <a:endParaRPr lang="en-US"/>
          </a:p>
        </p:txBody>
      </p:sp>
    </p:spTree>
    <p:extLst>
      <p:ext uri="{BB962C8B-B14F-4D97-AF65-F5344CB8AC3E}">
        <p14:creationId xmlns:p14="http://schemas.microsoft.com/office/powerpoint/2010/main" val="3525673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32</a:t>
            </a:fld>
            <a:endParaRPr lang="en-US"/>
          </a:p>
        </p:txBody>
      </p:sp>
    </p:spTree>
    <p:extLst>
      <p:ext uri="{BB962C8B-B14F-4D97-AF65-F5344CB8AC3E}">
        <p14:creationId xmlns:p14="http://schemas.microsoft.com/office/powerpoint/2010/main" val="3413979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da-DK" dirty="0"/>
              <a:t>Feedback!</a:t>
            </a:r>
          </a:p>
          <a:p>
            <a:pPr marL="228600" indent="-228600">
              <a:buAutoNum type="arabicPeriod"/>
            </a:pPr>
            <a:endParaRPr lang="da-DK" dirty="0"/>
          </a:p>
          <a:p>
            <a:pPr marL="228600" indent="-228600">
              <a:buAutoNum type="arabicPeriod"/>
            </a:pPr>
            <a:r>
              <a:rPr lang="da-DK" dirty="0"/>
              <a:t>Faster </a:t>
            </a:r>
            <a:r>
              <a:rPr lang="da-DK" dirty="0" err="1"/>
              <a:t>delivery</a:t>
            </a:r>
            <a:endParaRPr lang="da-DK" dirty="0"/>
          </a:p>
          <a:p>
            <a:pPr marL="228600" indent="-228600">
              <a:buAutoNum type="arabicPeriod"/>
            </a:pPr>
            <a:r>
              <a:rPr lang="da-DK" dirty="0" err="1"/>
              <a:t>Improved</a:t>
            </a:r>
            <a:r>
              <a:rPr lang="da-DK" dirty="0"/>
              <a:t> security </a:t>
            </a:r>
            <a:r>
              <a:rPr lang="da-DK" dirty="0" err="1"/>
              <a:t>posture</a:t>
            </a:r>
            <a:r>
              <a:rPr lang="da-DK" dirty="0"/>
              <a:t> and integration</a:t>
            </a:r>
          </a:p>
          <a:p>
            <a:pPr marL="228600" indent="-228600">
              <a:buAutoNum type="arabicPeriod"/>
            </a:pPr>
            <a:r>
              <a:rPr lang="da-DK" dirty="0" err="1"/>
              <a:t>Reduced</a:t>
            </a:r>
            <a:r>
              <a:rPr lang="da-DK" dirty="0"/>
              <a:t> </a:t>
            </a:r>
            <a:r>
              <a:rPr lang="da-DK" dirty="0" err="1"/>
              <a:t>costs</a:t>
            </a:r>
            <a:endParaRPr lang="da-DK" dirty="0"/>
          </a:p>
          <a:p>
            <a:pPr marL="228600" indent="-228600">
              <a:buAutoNum type="arabicPeriod"/>
            </a:pPr>
            <a:r>
              <a:rPr lang="da-DK" dirty="0" err="1"/>
              <a:t>Better</a:t>
            </a:r>
            <a:r>
              <a:rPr lang="da-DK" dirty="0"/>
              <a:t> product – </a:t>
            </a:r>
            <a:r>
              <a:rPr lang="da-DK" dirty="0" err="1"/>
              <a:t>better</a:t>
            </a:r>
            <a:r>
              <a:rPr lang="da-DK" dirty="0"/>
              <a:t> trust</a:t>
            </a:r>
          </a:p>
          <a:p>
            <a:pPr marL="228600" indent="-228600">
              <a:buAutoNum type="arabicPeriod"/>
            </a:pPr>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34</a:t>
            </a:fld>
            <a:endParaRPr lang="en-US"/>
          </a:p>
        </p:txBody>
      </p:sp>
    </p:spTree>
    <p:extLst>
      <p:ext uri="{BB962C8B-B14F-4D97-AF65-F5344CB8AC3E}">
        <p14:creationId xmlns:p14="http://schemas.microsoft.com/office/powerpoint/2010/main" val="47793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Control!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Production is where most attacks happen.</a:t>
            </a:r>
          </a:p>
          <a:p>
            <a:pPr marL="171450" lvl="0" indent="-171450">
              <a:buFont typeface="Arial" panose="020B0604020202020204" pitchFamily="34" charset="0"/>
              <a:buChar char="•"/>
            </a:pPr>
            <a:r>
              <a:rPr lang="en-US" dirty="0"/>
              <a:t>Scanning source code can’t give you the same rich insights you can get by observing the application </a:t>
            </a:r>
            <a:r>
              <a:rPr lang="en-US" b="1" dirty="0"/>
              <a:t>when it is running in production.</a:t>
            </a:r>
          </a:p>
          <a:p>
            <a:pPr marL="171450" lvl="0" indent="-171450">
              <a:buFont typeface="Arial" panose="020B0604020202020204" pitchFamily="34" charset="0"/>
              <a:buChar char="•"/>
            </a:pPr>
            <a:r>
              <a:rPr lang="en-US" dirty="0"/>
              <a:t>Some applications you run in production </a:t>
            </a:r>
            <a:r>
              <a:rPr lang="en-US" b="1" dirty="0"/>
              <a:t>may not have run through your dev environment</a:t>
            </a:r>
            <a:r>
              <a:rPr lang="en-US" dirty="0"/>
              <a:t>, so they never had a chance to be scanned by security tools in your dev environment.</a:t>
            </a:r>
          </a:p>
          <a:p>
            <a:pPr marL="171450" lvl="0" indent="-171450">
              <a:buFont typeface="Arial" panose="020B0604020202020204" pitchFamily="34" charset="0"/>
              <a:buChar char="•"/>
            </a:pPr>
            <a:r>
              <a:rPr lang="en-US" dirty="0"/>
              <a:t>To detect new </a:t>
            </a:r>
            <a:r>
              <a:rPr lang="en-US" b="1" dirty="0"/>
              <a:t>zero-day vulnerabilities</a:t>
            </a:r>
            <a:r>
              <a:rPr lang="en-US" dirty="0"/>
              <a:t>, you need to </a:t>
            </a:r>
            <a:r>
              <a:rPr lang="en-US" b="1" dirty="0"/>
              <a:t>monitor existing applications </a:t>
            </a:r>
            <a:r>
              <a:rPr lang="en-US" dirty="0"/>
              <a:t>in your production environment.</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35</a:t>
            </a:fld>
            <a:endParaRPr lang="en-US"/>
          </a:p>
        </p:txBody>
      </p:sp>
    </p:spTree>
    <p:extLst>
      <p:ext uri="{BB962C8B-B14F-4D97-AF65-F5344CB8AC3E}">
        <p14:creationId xmlns:p14="http://schemas.microsoft.com/office/powerpoint/2010/main" val="1655733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38</a:t>
            </a:fld>
            <a:endParaRPr lang="en-US"/>
          </a:p>
        </p:txBody>
      </p:sp>
    </p:spTree>
    <p:extLst>
      <p:ext uri="{BB962C8B-B14F-4D97-AF65-F5344CB8AC3E}">
        <p14:creationId xmlns:p14="http://schemas.microsoft.com/office/powerpoint/2010/main" val="19024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Built-in security checks, policy as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Continue upskilling developers and platform engineers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Practice chaos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Start small, and constantly improving</a:t>
            </a:r>
          </a:p>
          <a:p>
            <a:r>
              <a:rPr lang="en-US" dirty="0"/>
              <a:t>5. Automation * 3</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39</a:t>
            </a:fld>
            <a:endParaRPr lang="en-US"/>
          </a:p>
        </p:txBody>
      </p:sp>
    </p:spTree>
    <p:extLst>
      <p:ext uri="{BB962C8B-B14F-4D97-AF65-F5344CB8AC3E}">
        <p14:creationId xmlns:p14="http://schemas.microsoft.com/office/powerpoint/2010/main" val="1461323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40</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Fournais,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Fournais,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a:p>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5</a:t>
            </a:fld>
            <a:endParaRPr lang="en-US"/>
          </a:p>
        </p:txBody>
      </p:sp>
    </p:spTree>
    <p:extLst>
      <p:ext uri="{BB962C8B-B14F-4D97-AF65-F5344CB8AC3E}">
        <p14:creationId xmlns:p14="http://schemas.microsoft.com/office/powerpoint/2010/main" val="2549531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b="1"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Consistency</a:t>
            </a:r>
            <a:r>
              <a:rPr lang="en-GB" b="0" i="0" dirty="0">
                <a:solidFill>
                  <a:srgbClr val="0D0D0D"/>
                </a:solidFill>
                <a:effectLst/>
                <a:highlight>
                  <a:srgbClr val="FFFFFF"/>
                </a:highlight>
                <a:latin typeface="Söhne"/>
              </a:rPr>
              <a:t> - How reliably someone behaves over time.</a:t>
            </a:r>
          </a:p>
          <a:p>
            <a:pPr algn="l">
              <a:buFont typeface="+mj-lt"/>
              <a:buAutoNum type="arabicPeriod"/>
            </a:pPr>
            <a:r>
              <a:rPr lang="en-GB" b="1" i="0" dirty="0">
                <a:solidFill>
                  <a:srgbClr val="0D0D0D"/>
                </a:solidFill>
                <a:effectLst/>
                <a:highlight>
                  <a:srgbClr val="FFFFFF"/>
                </a:highlight>
                <a:latin typeface="Söhne"/>
              </a:rPr>
              <a:t>Transparency</a:t>
            </a:r>
            <a:r>
              <a:rPr lang="en-GB" b="0" i="0" dirty="0">
                <a:solidFill>
                  <a:srgbClr val="0D0D0D"/>
                </a:solidFill>
                <a:effectLst/>
                <a:highlight>
                  <a:srgbClr val="FFFFFF"/>
                </a:highlight>
                <a:latin typeface="Söhne"/>
              </a:rPr>
              <a:t> - How open and clear someone is about their actions and intentions.</a:t>
            </a:r>
          </a:p>
          <a:p>
            <a:pPr algn="l">
              <a:buFont typeface="+mj-lt"/>
              <a:buAutoNum type="arabicPeriod"/>
            </a:pPr>
            <a:r>
              <a:rPr lang="en-GB" b="1" i="0" dirty="0">
                <a:solidFill>
                  <a:srgbClr val="0D0D0D"/>
                </a:solidFill>
                <a:effectLst/>
                <a:highlight>
                  <a:srgbClr val="FFFFFF"/>
                </a:highlight>
                <a:latin typeface="Söhne"/>
              </a:rPr>
              <a:t>Alignment of Interests</a:t>
            </a:r>
            <a:r>
              <a:rPr lang="en-GB" b="0" i="0" dirty="0">
                <a:solidFill>
                  <a:srgbClr val="0D0D0D"/>
                </a:solidFill>
                <a:effectLst/>
                <a:highlight>
                  <a:srgbClr val="FFFFFF"/>
                </a:highlight>
                <a:latin typeface="Söhne"/>
              </a:rPr>
              <a:t> - How well someone's goals align with yours.</a:t>
            </a:r>
          </a:p>
          <a:p>
            <a:endParaRPr lang="en-DK" dirty="0"/>
          </a:p>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p:txBody>
      </p:sp>
      <p:sp>
        <p:nvSpPr>
          <p:cNvPr id="4" name="Slide Number Placeholder 3"/>
          <p:cNvSpPr>
            <a:spLocks noGrp="1"/>
          </p:cNvSpPr>
          <p:nvPr>
            <p:ph type="sldNum" sz="quarter" idx="5"/>
          </p:nvPr>
        </p:nvSpPr>
        <p:spPr/>
        <p:txBody>
          <a:bodyPr/>
          <a:lstStyle/>
          <a:p>
            <a:fld id="{DF4A96AA-DC2A-4440-899E-0B91115E7C46}" type="slidenum">
              <a:rPr lang="en-US" smtClean="0"/>
              <a:t>7</a:t>
            </a:fld>
            <a:endParaRPr lang="en-US"/>
          </a:p>
        </p:txBody>
      </p:sp>
    </p:spTree>
    <p:extLst>
      <p:ext uri="{BB962C8B-B14F-4D97-AF65-F5344CB8AC3E}">
        <p14:creationId xmlns:p14="http://schemas.microsoft.com/office/powerpoint/2010/main" val="105122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Medium</a:t>
            </a:r>
          </a:p>
          <a:p>
            <a:pPr algn="l"/>
            <a:r>
              <a:rPr lang="en-GB" b="1" i="0" dirty="0">
                <a:solidFill>
                  <a:srgbClr val="242424"/>
                </a:solidFill>
                <a:effectLst/>
                <a:highlight>
                  <a:srgbClr val="FFFFFF"/>
                </a:highlight>
                <a:latin typeface="sohne"/>
              </a:rPr>
              <a:t>Trust and </a:t>
            </a:r>
            <a:r>
              <a:rPr lang="en-GB" b="1" i="0" dirty="0" err="1">
                <a:solidFill>
                  <a:srgbClr val="242424"/>
                </a:solidFill>
                <a:effectLst/>
                <a:highlight>
                  <a:srgbClr val="FFFFFF"/>
                </a:highlight>
                <a:latin typeface="sohne"/>
              </a:rPr>
              <a:t>Trustability</a:t>
            </a:r>
            <a:endParaRPr lang="en-GB" b="1" i="0" dirty="0">
              <a:solidFill>
                <a:srgbClr val="242424"/>
              </a:solidFill>
              <a:effectLst/>
              <a:highlight>
                <a:srgbClr val="FFFFFF"/>
              </a:highlight>
              <a:latin typeface="sohne"/>
            </a:endParaRPr>
          </a:p>
          <a:p>
            <a:pPr algn="l"/>
            <a:r>
              <a:rPr lang="en-GB" b="0" i="0" dirty="0">
                <a:solidFill>
                  <a:srgbClr val="6B6B6B"/>
                </a:solidFill>
                <a:effectLst/>
                <a:highlight>
                  <a:srgbClr val="FFFFFF"/>
                </a:highlight>
                <a:latin typeface="sohne"/>
              </a:rPr>
              <a:t>How Promise Theory tells us trust is really an economy of attention</a:t>
            </a:r>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8</a:t>
            </a:fld>
            <a:endParaRPr lang="en-US"/>
          </a:p>
        </p:txBody>
      </p:sp>
    </p:spTree>
    <p:extLst>
      <p:ext uri="{BB962C8B-B14F-4D97-AF65-F5344CB8AC3E}">
        <p14:creationId xmlns:p14="http://schemas.microsoft.com/office/powerpoint/2010/main" val="208211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9</a:t>
            </a:fld>
            <a:endParaRPr lang="en-US"/>
          </a:p>
        </p:txBody>
      </p:sp>
    </p:spTree>
    <p:extLst>
      <p:ext uri="{BB962C8B-B14F-4D97-AF65-F5344CB8AC3E}">
        <p14:creationId xmlns:p14="http://schemas.microsoft.com/office/powerpoint/2010/main" val="3232393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As an </a:t>
            </a:r>
            <a:r>
              <a:rPr lang="da-DK" dirty="0" err="1"/>
              <a:t>investment</a:t>
            </a:r>
            <a:r>
              <a:rPr lang="da-DK" dirty="0"/>
              <a:t> bank, </a:t>
            </a:r>
            <a:r>
              <a:rPr lang="da-DK" dirty="0" err="1"/>
              <a:t>we</a:t>
            </a:r>
            <a:r>
              <a:rPr lang="da-DK" dirty="0"/>
              <a:t> </a:t>
            </a:r>
            <a:r>
              <a:rPr lang="da-DK" dirty="0" err="1"/>
              <a:t>would</a:t>
            </a:r>
            <a:r>
              <a:rPr lang="da-DK" dirty="0"/>
              <a:t> like to offer the </a:t>
            </a:r>
            <a:r>
              <a:rPr lang="da-DK" dirty="0" err="1"/>
              <a:t>best</a:t>
            </a:r>
            <a:r>
              <a:rPr lang="da-DK" dirty="0"/>
              <a:t> services – </a:t>
            </a:r>
            <a:r>
              <a:rPr lang="da-DK" dirty="0" err="1"/>
              <a:t>securely</a:t>
            </a:r>
            <a:endParaRPr lang="da-DK" dirty="0"/>
          </a:p>
          <a:p>
            <a:r>
              <a:rPr lang="da-DK" dirty="0"/>
              <a:t>Good product platform is </a:t>
            </a:r>
            <a:r>
              <a:rPr lang="da-DK" dirty="0" err="1"/>
              <a:t>great</a:t>
            </a:r>
            <a:r>
              <a:rPr lang="da-DK" dirty="0"/>
              <a:t> – but most </a:t>
            </a:r>
            <a:r>
              <a:rPr lang="da-DK" dirty="0" err="1"/>
              <a:t>importantly</a:t>
            </a:r>
            <a:r>
              <a:rPr lang="da-DK" dirty="0"/>
              <a:t> - security</a:t>
            </a:r>
            <a:endParaRPr lang="en-US" dirty="0"/>
          </a:p>
        </p:txBody>
      </p:sp>
      <p:sp>
        <p:nvSpPr>
          <p:cNvPr id="4" name="Slide Number Placeholder 3"/>
          <p:cNvSpPr>
            <a:spLocks noGrp="1"/>
          </p:cNvSpPr>
          <p:nvPr>
            <p:ph type="sldNum" sz="quarter" idx="5"/>
          </p:nvPr>
        </p:nvSpPr>
        <p:spPr/>
        <p:txBody>
          <a:bodyPr/>
          <a:lstStyle/>
          <a:p>
            <a:fld id="{DF4A96AA-DC2A-4440-899E-0B91115E7C46}" type="slidenum">
              <a:rPr lang="en-US" smtClean="0"/>
              <a:t>13</a:t>
            </a:fld>
            <a:endParaRPr lang="en-US"/>
          </a:p>
        </p:txBody>
      </p:sp>
    </p:spTree>
    <p:extLst>
      <p:ext uri="{BB962C8B-B14F-4D97-AF65-F5344CB8AC3E}">
        <p14:creationId xmlns:p14="http://schemas.microsoft.com/office/powerpoint/2010/main" val="2279197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adopt this approach to reduce the risk of releasing code with security vulnerabilities. </a:t>
            </a:r>
          </a:p>
          <a:p>
            <a:r>
              <a:rPr lang="en-US" dirty="0"/>
              <a:t>Through collaboration, automation, and clear processes, teams share responsibility for security, rather than leaving it to the end when issues can be much more difficult and costly to address. </a:t>
            </a:r>
          </a:p>
        </p:txBody>
      </p:sp>
      <p:sp>
        <p:nvSpPr>
          <p:cNvPr id="4" name="Slide Number Placeholder 3"/>
          <p:cNvSpPr>
            <a:spLocks noGrp="1"/>
          </p:cNvSpPr>
          <p:nvPr>
            <p:ph type="sldNum" sz="quarter" idx="5"/>
          </p:nvPr>
        </p:nvSpPr>
        <p:spPr/>
        <p:txBody>
          <a:bodyPr/>
          <a:lstStyle/>
          <a:p>
            <a:fld id="{DF4A96AA-DC2A-4440-899E-0B91115E7C46}" type="slidenum">
              <a:rPr lang="en-US" smtClean="0"/>
              <a:t>14</a:t>
            </a:fld>
            <a:endParaRPr lang="en-US"/>
          </a:p>
        </p:txBody>
      </p:sp>
    </p:spTree>
    <p:extLst>
      <p:ext uri="{BB962C8B-B14F-4D97-AF65-F5344CB8AC3E}">
        <p14:creationId xmlns:p14="http://schemas.microsoft.com/office/powerpoint/2010/main" val="149301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p>
          <a:p>
            <a:r>
              <a:rPr lang="en-US" dirty="0"/>
              <a:t>Continuous delivery</a:t>
            </a:r>
          </a:p>
          <a:p>
            <a:r>
              <a:rPr lang="en-US" dirty="0"/>
              <a:t>Continuous security</a:t>
            </a:r>
          </a:p>
          <a:p>
            <a:r>
              <a:rPr lang="en-US" dirty="0"/>
              <a:t>Communication and collaboration</a:t>
            </a:r>
          </a:p>
          <a:p>
            <a:endParaRPr lang="en-US" dirty="0"/>
          </a:p>
          <a:p>
            <a:endParaRPr lang="en-DK" dirty="0"/>
          </a:p>
        </p:txBody>
      </p:sp>
      <p:sp>
        <p:nvSpPr>
          <p:cNvPr id="4" name="Slide Number Placeholder 3"/>
          <p:cNvSpPr>
            <a:spLocks noGrp="1"/>
          </p:cNvSpPr>
          <p:nvPr>
            <p:ph type="sldNum" sz="quarter" idx="5"/>
          </p:nvPr>
        </p:nvSpPr>
        <p:spPr/>
        <p:txBody>
          <a:bodyPr/>
          <a:lstStyle/>
          <a:p>
            <a:fld id="{DF4A96AA-DC2A-4440-899E-0B91115E7C46}" type="slidenum">
              <a:rPr lang="en-US" smtClean="0"/>
              <a:t>15</a:t>
            </a:fld>
            <a:endParaRPr lang="en-US"/>
          </a:p>
        </p:txBody>
      </p:sp>
    </p:spTree>
    <p:extLst>
      <p:ext uri="{BB962C8B-B14F-4D97-AF65-F5344CB8AC3E}">
        <p14:creationId xmlns:p14="http://schemas.microsoft.com/office/powerpoint/2010/main" val="1965878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44.png"/><Relationship Id="rId4"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7895-C4B9-2B85-490F-5CE9B58C22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EEB80-C398-5048-C3AA-7C7D770B6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E507E-AC5A-463C-A7BC-2906CFBA9A86}"/>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9E0B3887-F1A6-124A-88D2-42CC6F342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A6CBE-E811-437A-0A3A-E5F346024FB6}"/>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00111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EE22-52AB-16A9-8D78-F830FC4E3E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1F733-E331-F1DE-3A29-6BBCAC361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1A441-CE9E-5957-3A63-EDEB722655A1}"/>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2F57BA62-93E0-A699-3BF0-2A4D5BAEE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05FCD-C72B-57AA-869A-7F778910AC7B}"/>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79399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3A852D-49D5-B9A4-80DF-A604EEEE03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79DA8-C35B-C478-9C40-7B70317B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6B91B5-86F9-5719-C948-7BB3E78E9A39}"/>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2A5AA984-46B3-7441-BA58-25DCB825B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522E9-30E5-F33A-CF14-D0EDB42C3A9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45404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7973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427808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20711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1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C83CA650-E636-42A7-B9EA-3D7992B752D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340887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2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F91A297D-45E8-F429-C8BC-B011BFA0C15F}"/>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4334698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3E89DB29-AE77-6752-D705-39D36FCEB862}"/>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130097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04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859934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B4AD6345-5915-83E1-40EF-68FD15D6FABD}"/>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93500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E7EA-784A-A808-42C6-FFAC9C5B0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690BE-0FD8-7C35-7A87-DC1F1F795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44582-E07F-F96D-E6C6-7FADABD024AD}"/>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B25255BE-4A67-E572-1191-208BB0A01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2F87A-C9B6-0843-B5F5-E0777B8D4A7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51874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5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04D85A1A-A14D-1876-55AF-51EEC5723558}"/>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6" name="TextBox 5">
            <a:extLst>
              <a:ext uri="{FF2B5EF4-FFF2-40B4-BE49-F238E27FC236}">
                <a16:creationId xmlns:a16="http://schemas.microsoft.com/office/drawing/2014/main" id="{1EF5C13E-054C-49A5-572F-C91254455FCE}"/>
              </a:ext>
            </a:extLst>
          </p:cNvPr>
          <p:cNvSpPr txBox="1"/>
          <p:nvPr userDrawn="1"/>
        </p:nvSpPr>
        <p:spPr>
          <a:xfrm>
            <a:off x="10619874" y="-882316"/>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2812485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6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95830093-BD0D-12D4-1E07-2D0FF35D5C5B}"/>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70937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7_Front Page - Text Box">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F41CEC-1995-0B78-E6F0-4748932EE7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Graphic 17">
            <a:extLst>
              <a:ext uri="{FF2B5EF4-FFF2-40B4-BE49-F238E27FC236}">
                <a16:creationId xmlns:a16="http://schemas.microsoft.com/office/drawing/2014/main" id="{604DAD15-4542-4449-B216-F473056864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2" name="Text Box">
            <a:extLst>
              <a:ext uri="{FF2B5EF4-FFF2-40B4-BE49-F238E27FC236}">
                <a16:creationId xmlns:a16="http://schemas.microsoft.com/office/drawing/2014/main" id="{7FAA5DFB-D292-0930-A127-37448FD71C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1" y="2468487"/>
            <a:ext cx="5628000" cy="3524005"/>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2466988"/>
            <a:ext cx="5628000" cy="2196254"/>
          </a:xfrm>
        </p:spPr>
        <p:txBody>
          <a:bodyPr lIns="251999" tIns="0" rIns="251999" anchor="ctr" anchorCtr="0">
            <a:normAutofit/>
          </a:bodyPr>
          <a:lstStyle>
            <a:lvl1pPr algn="l">
              <a:lnSpc>
                <a:spcPct val="100000"/>
              </a:lnSpc>
              <a:defRPr sz="4400"/>
            </a:lvl1pPr>
          </a:lstStyle>
          <a:p>
            <a:r>
              <a:rPr lang="en-GB" noProof="0"/>
              <a:t>Click to edit </a:t>
            </a:r>
            <a:br>
              <a:rPr lang="en-GB" noProof="0"/>
            </a:br>
            <a:r>
              <a:rPr lang="en-GB" noProof="0"/>
              <a:t>Master title</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72137" y="6160610"/>
            <a:ext cx="955745" cy="415293"/>
          </a:xfrm>
          <a:prstGeom prst="rect">
            <a:avLst/>
          </a:prstGeom>
        </p:spPr>
      </p:pic>
      <p:sp>
        <p:nvSpPr>
          <p:cNvPr id="4" name="Subtitle 2">
            <a:extLst>
              <a:ext uri="{FF2B5EF4-FFF2-40B4-BE49-F238E27FC236}">
                <a16:creationId xmlns:a16="http://schemas.microsoft.com/office/drawing/2014/main" id="{605388C8-A57D-A297-D66B-767E8ADACB87}"/>
              </a:ext>
            </a:extLst>
          </p:cNvPr>
          <p:cNvSpPr>
            <a:spLocks noGrp="1"/>
          </p:cNvSpPr>
          <p:nvPr>
            <p:ph type="subTitle" idx="1" hasCustomPrompt="1"/>
          </p:nvPr>
        </p:nvSpPr>
        <p:spPr>
          <a:xfrm>
            <a:off x="466726" y="4663243"/>
            <a:ext cx="5221694" cy="1329249"/>
          </a:xfrm>
        </p:spPr>
        <p:txBody>
          <a:bodyPr lIns="251999" tIns="0" rIns="0" bIns="0" anchor="ctr" anchorCtr="0">
            <a:normAutofit/>
          </a:bodyPr>
          <a:lstStyle>
            <a:lvl1pPr marL="0" indent="0" algn="l">
              <a:lnSpc>
                <a:spcPct val="100000"/>
              </a:lnSpc>
              <a:spcBef>
                <a:spcPts val="0"/>
              </a:spcBef>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6970362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A99B4-8665-6F0C-4970-63B0F454A2E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AA7753F1-1BD8-1AB2-C8F6-C1F636CA219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BCD88569-87AF-6761-6C9B-5A47EF63FAA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6218C167-4CE2-EAF2-8C45-65255718A07F}"/>
              </a:ext>
            </a:extLst>
          </p:cNvPr>
          <p:cNvSpPr txBox="1"/>
          <p:nvPr userDrawn="1"/>
        </p:nvSpPr>
        <p:spPr>
          <a:xfrm>
            <a:off x="9829800" y="-1037492"/>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477347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1_Front Page / Break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56AEC-4C97-09BB-E757-FAC7FA13829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19DC3764-97C2-CC64-98F3-D5E15CDF1F1F}"/>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8D4E11A0-B2D4-AEB0-4154-724A9B4BEB7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86514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F530F-A8A6-0919-4098-86B74AB41B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1AEDE3DE-1BE0-F325-CA38-4450FD287EAD}"/>
              </a:ext>
            </a:extLst>
          </p:cNvPr>
          <p:cNvSpPr/>
          <p:nvPr userDrawn="1"/>
        </p:nvSpPr>
        <p:spPr>
          <a:xfrm>
            <a:off x="0" y="0"/>
            <a:ext cx="5070764" cy="6857999"/>
          </a:xfrm>
          <a:prstGeom prst="rect">
            <a:avLst/>
          </a:prstGeom>
          <a:gradFill>
            <a:gsLst>
              <a:gs pos="0">
                <a:srgbClr val="000000">
                  <a:alpha val="45000"/>
                </a:srgb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F9BBFE8A-DECC-59A0-47A7-DB91EF3BBC2E}"/>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728D7789-D997-6C7F-0B2C-F5CED33C5F4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225427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Front Page / Brea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473FD-10BE-7997-8C0C-3C493F0C538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804193A-B70A-DB7E-C0B9-BF4A2618A3F5}"/>
              </a:ext>
            </a:extLst>
          </p:cNvPr>
          <p:cNvSpPr/>
          <p:nvPr userDrawn="1"/>
        </p:nvSpPr>
        <p:spPr>
          <a:xfrm>
            <a:off x="0" y="0"/>
            <a:ext cx="5070764" cy="6857999"/>
          </a:xfrm>
          <a:prstGeom prst="rect">
            <a:avLst/>
          </a:prstGeom>
          <a:gradFill>
            <a:gsLst>
              <a:gs pos="0">
                <a:schemeClr val="accent1">
                  <a:lumMod val="5000"/>
                  <a:lumOff val="95000"/>
                  <a:alpha val="78265"/>
                </a:schemeClr>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8" name="Title 1">
            <a:extLst>
              <a:ext uri="{FF2B5EF4-FFF2-40B4-BE49-F238E27FC236}">
                <a16:creationId xmlns:a16="http://schemas.microsoft.com/office/drawing/2014/main" id="{187E8655-71F7-B25F-C9B6-DD49154B4EA0}"/>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9" name="Subtitle 2">
            <a:extLst>
              <a:ext uri="{FF2B5EF4-FFF2-40B4-BE49-F238E27FC236}">
                <a16:creationId xmlns:a16="http://schemas.microsoft.com/office/drawing/2014/main" id="{37092290-EAB7-0F65-B81E-8AC14173B7D2}"/>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979554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5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6965E-637E-A198-6AE8-FB2393D060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5" name="Title 1">
            <a:extLst>
              <a:ext uri="{FF2B5EF4-FFF2-40B4-BE49-F238E27FC236}">
                <a16:creationId xmlns:a16="http://schemas.microsoft.com/office/drawing/2014/main" id="{FE215A45-799F-9B22-CC23-7322A23F46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A2A31617-9311-9170-16AC-C3EDBE45AF2B}"/>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
        <p:nvSpPr>
          <p:cNvPr id="7" name="TextBox 6">
            <a:extLst>
              <a:ext uri="{FF2B5EF4-FFF2-40B4-BE49-F238E27FC236}">
                <a16:creationId xmlns:a16="http://schemas.microsoft.com/office/drawing/2014/main" id="{24D36896-300D-2087-F9F5-930FECE0F6C3}"/>
              </a:ext>
            </a:extLst>
          </p:cNvPr>
          <p:cNvSpPr txBox="1"/>
          <p:nvPr userDrawn="1"/>
        </p:nvSpPr>
        <p:spPr>
          <a:xfrm>
            <a:off x="16413480" y="5006340"/>
            <a:ext cx="0" cy="0"/>
          </a:xfrm>
          <a:prstGeom prst="rect">
            <a:avLst/>
          </a:prstGeom>
          <a:noFill/>
        </p:spPr>
        <p:txBody>
          <a:bodyPr wrap="none" lIns="0" tIns="0" rIns="0" bIns="0" rtlCol="0">
            <a:noAutofit/>
          </a:bodyPr>
          <a:lstStyle/>
          <a:p>
            <a:pPr algn="l"/>
            <a:endParaRPr lang="en-GB" noProof="0"/>
          </a:p>
        </p:txBody>
      </p:sp>
    </p:spTree>
    <p:extLst>
      <p:ext uri="{BB962C8B-B14F-4D97-AF65-F5344CB8AC3E}">
        <p14:creationId xmlns:p14="http://schemas.microsoft.com/office/powerpoint/2010/main" val="671686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6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E3F21-D4C8-8F20-C9EF-D3B25587619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itle 1">
            <a:extLst>
              <a:ext uri="{FF2B5EF4-FFF2-40B4-BE49-F238E27FC236}">
                <a16:creationId xmlns:a16="http://schemas.microsoft.com/office/drawing/2014/main" id="{3317C799-E6E4-38D0-E431-E5184218D287}"/>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8" name="Subtitle 2">
            <a:extLst>
              <a:ext uri="{FF2B5EF4-FFF2-40B4-BE49-F238E27FC236}">
                <a16:creationId xmlns:a16="http://schemas.microsoft.com/office/drawing/2014/main" id="{4FC8619C-F5DA-709A-8208-56EC8B8EEC85}"/>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Click to edit Subheading</a:t>
            </a:r>
          </a:p>
          <a:p>
            <a:endParaRPr lang="en-GB" noProof="0"/>
          </a:p>
        </p:txBody>
      </p:sp>
    </p:spTree>
    <p:extLst>
      <p:ext uri="{BB962C8B-B14F-4D97-AF65-F5344CB8AC3E}">
        <p14:creationId xmlns:p14="http://schemas.microsoft.com/office/powerpoint/2010/main" val="2144143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7_Front Page / Break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00387-705A-0B41-348D-14D5086E10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Graphic 17">
            <a:extLst>
              <a:ext uri="{FF2B5EF4-FFF2-40B4-BE49-F238E27FC236}">
                <a16:creationId xmlns:a16="http://schemas.microsoft.com/office/drawing/2014/main" id="{4883D214-D96D-1A4E-3DED-222B57EB76DE}"/>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2137" y="6160610"/>
            <a:ext cx="955745" cy="415293"/>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62174" y="0"/>
            <a:ext cx="214783" cy="322175"/>
          </a:xfrm>
          <a:prstGeom prst="rect">
            <a:avLst/>
          </a:prstGeom>
        </p:spPr>
      </p:pic>
      <p:sp>
        <p:nvSpPr>
          <p:cNvPr id="7" name="TextBox 6">
            <a:extLst>
              <a:ext uri="{FF2B5EF4-FFF2-40B4-BE49-F238E27FC236}">
                <a16:creationId xmlns:a16="http://schemas.microsoft.com/office/drawing/2014/main" id="{D4B87F1D-C519-877E-5422-C5B35AE95B05}"/>
              </a:ext>
            </a:extLst>
          </p:cNvPr>
          <p:cNvSpPr txBox="1"/>
          <p:nvPr userDrawn="1"/>
        </p:nvSpPr>
        <p:spPr>
          <a:xfrm>
            <a:off x="-1138335" y="2668555"/>
            <a:ext cx="0" cy="0"/>
          </a:xfrm>
          <a:prstGeom prst="rect">
            <a:avLst/>
          </a:prstGeom>
          <a:noFill/>
        </p:spPr>
        <p:txBody>
          <a:bodyPr wrap="none" lIns="0" tIns="0" rIns="0" bIns="0" rtlCol="0">
            <a:noAutofit/>
          </a:bodyPr>
          <a:lstStyle/>
          <a:p>
            <a:pPr algn="l"/>
            <a:endParaRPr lang="en-GB" noProof="0"/>
          </a:p>
        </p:txBody>
      </p:sp>
      <p:sp>
        <p:nvSpPr>
          <p:cNvPr id="9" name="Title 1">
            <a:extLst>
              <a:ext uri="{FF2B5EF4-FFF2-40B4-BE49-F238E27FC236}">
                <a16:creationId xmlns:a16="http://schemas.microsoft.com/office/drawing/2014/main" id="{A7F74CBA-FBB9-B761-F661-7E3F406F07BC}"/>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11" name="Subtitle 2">
            <a:extLst>
              <a:ext uri="{FF2B5EF4-FFF2-40B4-BE49-F238E27FC236}">
                <a16:creationId xmlns:a16="http://schemas.microsoft.com/office/drawing/2014/main" id="{225F8AF4-F0C0-6787-8D77-DEB3CACF1E97}"/>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070733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6C5F-BB21-B057-1698-86B512E6EB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4FC30-FB8B-BA93-9A84-57E8E7219B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A18EF-6577-CF18-C8F0-FC7ECB5737BD}"/>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2BAF0170-63C5-0403-02EA-BFA36F4E5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A91E5-85C7-7AEB-31C0-2396DE06076D}"/>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301836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8_Breaker / Front Page">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146737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Breaker / Front Page">
    <p:bg>
      <p:bgRef idx="1001">
        <a:schemeClr val="bg1"/>
      </p:bgRef>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BDF82E59-22B3-C447-42BE-5483E62F80E5}"/>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77453FFA-5195-624D-2FDA-A5CE01FE5800}"/>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322617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9_Breaker / Front Page">
    <p:bg>
      <p:bgPr>
        <a:solidFill>
          <a:schemeClr val="accent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7" name="Logo">
            <a:extLst>
              <a:ext uri="{FF2B5EF4-FFF2-40B4-BE49-F238E27FC236}">
                <a16:creationId xmlns:a16="http://schemas.microsoft.com/office/drawing/2014/main" id="{AD8B0276-533F-4C3F-F9C3-9277950252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72137" y="6161661"/>
            <a:ext cx="955745" cy="413190"/>
          </a:xfrm>
          <a:prstGeom prst="rect">
            <a:avLst/>
          </a:prstGeom>
        </p:spPr>
      </p:pic>
      <p:sp>
        <p:nvSpPr>
          <p:cNvPr id="5" name="Title 1">
            <a:extLst>
              <a:ext uri="{FF2B5EF4-FFF2-40B4-BE49-F238E27FC236}">
                <a16:creationId xmlns:a16="http://schemas.microsoft.com/office/drawing/2014/main" id="{46CDACEE-C352-66BD-F80F-BF9BBBAB7E71}"/>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tx1"/>
                </a:solidFill>
              </a:defRPr>
            </a:lvl1pPr>
          </a:lstStyle>
          <a:p>
            <a:r>
              <a:rPr lang="en-GB" noProof="0"/>
              <a:t>Click to edit </a:t>
            </a:r>
            <a:br>
              <a:rPr lang="en-GB" noProof="0"/>
            </a:br>
            <a:r>
              <a:rPr lang="en-GB" noProof="0"/>
              <a:t>Master</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0A4B4831-67E4-BA5A-8C88-FA83231C565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1919656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0_Breaker / Front Page">
    <p:bg>
      <p:bgPr>
        <a:solidFill>
          <a:schemeClr val="tx2"/>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5" name="Title 1">
            <a:extLst>
              <a:ext uri="{FF2B5EF4-FFF2-40B4-BE49-F238E27FC236}">
                <a16:creationId xmlns:a16="http://schemas.microsoft.com/office/drawing/2014/main" id="{F8055BCD-41E8-051A-258A-714FBDFFF4A8}"/>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Click to edit </a:t>
            </a:r>
            <a:br>
              <a:rPr lang="en-GB" noProof="0"/>
            </a:br>
            <a:r>
              <a:rPr lang="en-GB" noProof="0"/>
              <a:t>Master </a:t>
            </a:r>
            <a:br>
              <a:rPr lang="en-GB" noProof="0"/>
            </a:br>
            <a:r>
              <a:rPr lang="en-GB" noProof="0"/>
              <a:t>title </a:t>
            </a:r>
            <a:br>
              <a:rPr lang="en-GB" noProof="0"/>
            </a:br>
            <a:endParaRPr lang="en-GB" noProof="0"/>
          </a:p>
        </p:txBody>
      </p:sp>
      <p:sp>
        <p:nvSpPr>
          <p:cNvPr id="6" name="Subtitle 2">
            <a:extLst>
              <a:ext uri="{FF2B5EF4-FFF2-40B4-BE49-F238E27FC236}">
                <a16:creationId xmlns:a16="http://schemas.microsoft.com/office/drawing/2014/main" id="{F68F8D05-5320-88D8-A9C0-54EDDE333FB6}"/>
              </a:ext>
            </a:extLst>
          </p:cNvPr>
          <p:cNvSpPr>
            <a:spLocks noGrp="1"/>
          </p:cNvSpPr>
          <p:nvPr>
            <p:ph type="subTitle" idx="1" hasCustomPrompt="1"/>
          </p:nvPr>
        </p:nvSpPr>
        <p:spPr>
          <a:xfrm>
            <a:off x="466726" y="3369353"/>
            <a:ext cx="5629274" cy="1329249"/>
          </a:xfrm>
        </p:spPr>
        <p:txBody>
          <a:bodyPr lIns="0" rIns="0" bIns="0">
            <a:normAutofit/>
          </a:bodyPr>
          <a:lstStyle>
            <a:lvl1pPr marL="0" indent="0" algn="l">
              <a:lnSpc>
                <a:spcPct val="100000"/>
              </a:lnSpc>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spTree>
    <p:extLst>
      <p:ext uri="{BB962C8B-B14F-4D97-AF65-F5344CB8AC3E}">
        <p14:creationId xmlns:p14="http://schemas.microsoft.com/office/powerpoint/2010/main" val="29058098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1_Agenda">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23659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2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70185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3_Agenda">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33086-E697-C1A4-A791-BFCB6A546097}"/>
              </a:ext>
            </a:extLst>
          </p:cNvPr>
          <p:cNvSpPr>
            <a:spLocks noGrp="1"/>
          </p:cNvSpPr>
          <p:nvPr>
            <p:ph type="title" hasCustomPrompt="1"/>
          </p:nvPr>
        </p:nvSpPr>
        <p:spPr>
          <a:xfrm>
            <a:off x="466725" y="900000"/>
            <a:ext cx="5629276" cy="719524"/>
          </a:xfrm>
        </p:spPr>
        <p:txBody>
          <a:bodyPr>
            <a:normAutofit/>
          </a:bodyPr>
          <a:lstStyle>
            <a:lvl1pPr>
              <a:defRPr sz="4400">
                <a:solidFill>
                  <a:schemeClr val="tx1"/>
                </a:solidFill>
              </a:defRPr>
            </a:lvl1pPr>
          </a:lstStyle>
          <a:p>
            <a:r>
              <a:rPr lang="en-GB" noProof="0"/>
              <a:t>Agenda</a:t>
            </a:r>
          </a:p>
        </p:txBody>
      </p:sp>
      <p:pic>
        <p:nvPicPr>
          <p:cNvPr id="2" name="Logo">
            <a:extLst>
              <a:ext uri="{FF2B5EF4-FFF2-40B4-BE49-F238E27FC236}">
                <a16:creationId xmlns:a16="http://schemas.microsoft.com/office/drawing/2014/main" id="{5EB99A96-AD11-FF05-2842-1C196C8D48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772137" y="6161661"/>
            <a:ext cx="955745" cy="413190"/>
          </a:xfrm>
          <a:prstGeom prst="rect">
            <a:avLst/>
          </a:prstGeom>
        </p:spPr>
      </p:pic>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2174" y="0"/>
            <a:ext cx="214783" cy="322175"/>
          </a:xfrm>
          <a:prstGeom prst="rect">
            <a:avLst/>
          </a:prstGeom>
        </p:spPr>
      </p:pic>
      <p:sp>
        <p:nvSpPr>
          <p:cNvPr id="9" name="TextBox 8">
            <a:extLst>
              <a:ext uri="{FF2B5EF4-FFF2-40B4-BE49-F238E27FC236}">
                <a16:creationId xmlns:a16="http://schemas.microsoft.com/office/drawing/2014/main" id="{73A79E88-B3FB-5EC0-90B8-439F01C2A0BE}"/>
              </a:ext>
            </a:extLst>
          </p:cNvPr>
          <p:cNvSpPr txBox="1"/>
          <p:nvPr userDrawn="1"/>
        </p:nvSpPr>
        <p:spPr>
          <a:xfrm>
            <a:off x="2931459" y="1264024"/>
            <a:ext cx="0" cy="0"/>
          </a:xfrm>
          <a:prstGeom prst="rect">
            <a:avLst/>
          </a:prstGeom>
          <a:noFill/>
        </p:spPr>
        <p:txBody>
          <a:bodyPr wrap="none" lIns="0" tIns="0" rIns="0" bIns="0" rtlCol="0">
            <a:noAutofit/>
          </a:bodyPr>
          <a:lstStyle/>
          <a:p>
            <a:pPr algn="l"/>
            <a:endParaRPr lang="en-GB" noProof="0"/>
          </a:p>
        </p:txBody>
      </p:sp>
      <p:sp>
        <p:nvSpPr>
          <p:cNvPr id="15" name="Text Placeholder 2">
            <a:extLst>
              <a:ext uri="{FF2B5EF4-FFF2-40B4-BE49-F238E27FC236}">
                <a16:creationId xmlns:a16="http://schemas.microsoft.com/office/drawing/2014/main" id="{A0291221-896F-9F28-C91C-E042667BB253}"/>
              </a:ext>
            </a:extLst>
          </p:cNvPr>
          <p:cNvSpPr>
            <a:spLocks noGrp="1"/>
          </p:cNvSpPr>
          <p:nvPr>
            <p:ph idx="12" hasCustomPrompt="1"/>
          </p:nvPr>
        </p:nvSpPr>
        <p:spPr>
          <a:xfrm>
            <a:off x="468000" y="1898390"/>
            <a:ext cx="5628000" cy="3898110"/>
          </a:xfrm>
          <a:prstGeom prst="rect">
            <a:avLst/>
          </a:prstGeom>
        </p:spPr>
        <p:txBody>
          <a:bodyPr vert="horz" lIns="0" tIns="0" rIns="0" bIns="0" rtlCol="0" anchor="t" anchorCtr="0">
            <a:noAutofit/>
          </a:bodyPr>
          <a:lstStyle>
            <a:lvl1pPr marL="285750" indent="-285750">
              <a:buFont typeface="Arial" panose="020B0604020202020204" pitchFamily="34" charset="0"/>
              <a:buChar char="•"/>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746872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Title &amp; Copy - 1 Column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6" name="Date Placeholder 11">
            <a:extLst>
              <a:ext uri="{FF2B5EF4-FFF2-40B4-BE49-F238E27FC236}">
                <a16:creationId xmlns:a16="http://schemas.microsoft.com/office/drawing/2014/main" id="{F6936AD2-F170-CD13-950D-0BF57ECB7758}"/>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4F97899-6CE9-4A41-8427-59F12F327B85}" type="datetime4">
              <a:rPr lang="en-GB" noProof="0" smtClean="0"/>
              <a:t>29 May 2024</a:t>
            </a:fld>
            <a:endParaRPr lang="en-GB" noProof="0"/>
          </a:p>
        </p:txBody>
      </p:sp>
      <p:sp>
        <p:nvSpPr>
          <p:cNvPr id="34" name="Title 4">
            <a:extLst>
              <a:ext uri="{FF2B5EF4-FFF2-40B4-BE49-F238E27FC236}">
                <a16:creationId xmlns:a16="http://schemas.microsoft.com/office/drawing/2014/main" id="{35FFF668-8ADE-93E1-8482-7DFB110B231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35" name="Text Placeholder 5">
            <a:extLst>
              <a:ext uri="{FF2B5EF4-FFF2-40B4-BE49-F238E27FC236}">
                <a16:creationId xmlns:a16="http://schemas.microsoft.com/office/drawing/2014/main" id="{E99F30D2-B449-796D-435D-62111839A3C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Content Placeholder 4">
            <a:extLst>
              <a:ext uri="{FF2B5EF4-FFF2-40B4-BE49-F238E27FC236}">
                <a16:creationId xmlns:a16="http://schemas.microsoft.com/office/drawing/2014/main" id="{4D6D722B-83BD-89CC-69A2-0C0DAD5B8B9B}"/>
              </a:ext>
            </a:extLst>
          </p:cNvPr>
          <p:cNvSpPr>
            <a:spLocks noGrp="1"/>
          </p:cNvSpPr>
          <p:nvPr>
            <p:ph sz="quarter" idx="16" hasCustomPrompt="1"/>
          </p:nvPr>
        </p:nvSpPr>
        <p:spPr>
          <a:xfrm>
            <a:off x="463549" y="1558925"/>
            <a:ext cx="10244139" cy="4487863"/>
          </a:xfrm>
        </p:spPr>
        <p:txBody>
          <a:body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5281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Title &amp; Copy + 2 colum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3" name="Date Placeholder 11">
            <a:extLst>
              <a:ext uri="{FF2B5EF4-FFF2-40B4-BE49-F238E27FC236}">
                <a16:creationId xmlns:a16="http://schemas.microsoft.com/office/drawing/2014/main" id="{3DF188EA-C624-D86B-6F83-7D708FD9347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66438AB4-2000-5C4D-9A8D-D3A0D3D0104C}" type="datetime4">
              <a:rPr lang="en-GB" noProof="0" smtClean="0"/>
              <a:t>29 May 2024</a:t>
            </a:fld>
            <a:endParaRPr lang="en-GB" noProof="0"/>
          </a:p>
        </p:txBody>
      </p:sp>
      <p:sp>
        <p:nvSpPr>
          <p:cNvPr id="23" name="Title 4">
            <a:extLst>
              <a:ext uri="{FF2B5EF4-FFF2-40B4-BE49-F238E27FC236}">
                <a16:creationId xmlns:a16="http://schemas.microsoft.com/office/drawing/2014/main" id="{01AD75D0-AC8D-E35B-63B8-78F9DEA2080E}"/>
              </a:ext>
            </a:extLst>
          </p:cNvPr>
          <p:cNvSpPr>
            <a:spLocks noGrp="1"/>
          </p:cNvSpPr>
          <p:nvPr>
            <p:ph type="title"/>
          </p:nvPr>
        </p:nvSpPr>
        <p:spPr>
          <a:xfrm>
            <a:off x="466725"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24" name="Text Placeholder 5">
            <a:extLst>
              <a:ext uri="{FF2B5EF4-FFF2-40B4-BE49-F238E27FC236}">
                <a16:creationId xmlns:a16="http://schemas.microsoft.com/office/drawing/2014/main" id="{E96661DE-D108-BFCA-067F-23218B1E706D}"/>
              </a:ext>
            </a:extLst>
          </p:cNvPr>
          <p:cNvSpPr>
            <a:spLocks noGrp="1"/>
          </p:cNvSpPr>
          <p:nvPr>
            <p:ph type="body" sz="quarter" idx="13" hasCustomPrompt="1"/>
          </p:nvPr>
        </p:nvSpPr>
        <p:spPr>
          <a:xfrm>
            <a:off x="464119" y="966289"/>
            <a:ext cx="10244139" cy="432679"/>
          </a:xfrm>
        </p:spPr>
        <p:txBody>
          <a:bodyPr/>
          <a:lstStyle>
            <a:lvl1pPr>
              <a:defRPr sz="2000"/>
            </a:lvl1pPr>
          </a:lstStyle>
          <a:p>
            <a:r>
              <a:rPr lang="en-GB" noProof="0"/>
              <a:t>Click to edit Subheading</a:t>
            </a:r>
          </a:p>
        </p:txBody>
      </p:sp>
      <p:sp>
        <p:nvSpPr>
          <p:cNvPr id="10" name="Content Placeholder 4">
            <a:extLst>
              <a:ext uri="{FF2B5EF4-FFF2-40B4-BE49-F238E27FC236}">
                <a16:creationId xmlns:a16="http://schemas.microsoft.com/office/drawing/2014/main" id="{05F76BD5-4267-1F86-074F-C4EEA4C34A39}"/>
              </a:ext>
            </a:extLst>
          </p:cNvPr>
          <p:cNvSpPr>
            <a:spLocks noGrp="1"/>
          </p:cNvSpPr>
          <p:nvPr>
            <p:ph sz="quarter" idx="16" hasCustomPrompt="1"/>
          </p:nvPr>
        </p:nvSpPr>
        <p:spPr>
          <a:xfrm>
            <a:off x="463549" y="1558925"/>
            <a:ext cx="10244139" cy="4487863"/>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28479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Title &amp; Copy + Graphs / Media File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11" name="Content Placeholder 10">
            <a:extLst>
              <a:ext uri="{FF2B5EF4-FFF2-40B4-BE49-F238E27FC236}">
                <a16:creationId xmlns:a16="http://schemas.microsoft.com/office/drawing/2014/main" id="{A9EFE2B0-0FC5-C281-6697-0A4299B432D8}"/>
              </a:ext>
            </a:extLst>
          </p:cNvPr>
          <p:cNvSpPr>
            <a:spLocks noGrp="1"/>
          </p:cNvSpPr>
          <p:nvPr>
            <p:ph sz="quarter" idx="14" hasCustomPrompt="1"/>
          </p:nvPr>
        </p:nvSpPr>
        <p:spPr>
          <a:xfrm>
            <a:off x="4259263" y="1558519"/>
            <a:ext cx="6451600" cy="4487567"/>
          </a:xfrm>
        </p:spPr>
        <p:txBody>
          <a:bodyPr/>
          <a:lstStyle>
            <a:lvl1pPr>
              <a:defRPr sz="1200"/>
            </a:lvl1pPr>
          </a:lstStyle>
          <a:p>
            <a:pPr lvl="0"/>
            <a:r>
              <a:rPr lang="en-GB" noProof="0"/>
              <a:t>Content</a:t>
            </a:r>
          </a:p>
        </p:txBody>
      </p:sp>
      <p:sp>
        <p:nvSpPr>
          <p:cNvPr id="3" name="Date Placeholder 11">
            <a:extLst>
              <a:ext uri="{FF2B5EF4-FFF2-40B4-BE49-F238E27FC236}">
                <a16:creationId xmlns:a16="http://schemas.microsoft.com/office/drawing/2014/main" id="{C06301D4-161A-F81B-C6BF-1220C239BD8F}"/>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393A93D-EE70-014D-82A1-A6D0917528FF}" type="datetime4">
              <a:rPr lang="en-GB" noProof="0" smtClean="0"/>
              <a:t>29 May 2024</a:t>
            </a:fld>
            <a:endParaRPr lang="en-GB" noProof="0"/>
          </a:p>
        </p:txBody>
      </p:sp>
      <p:sp>
        <p:nvSpPr>
          <p:cNvPr id="18" name="Title 4">
            <a:extLst>
              <a:ext uri="{FF2B5EF4-FFF2-40B4-BE49-F238E27FC236}">
                <a16:creationId xmlns:a16="http://schemas.microsoft.com/office/drawing/2014/main" id="{AAFE31AF-12EC-6495-7D4E-514D44E3228F}"/>
              </a:ext>
            </a:extLst>
          </p:cNvPr>
          <p:cNvSpPr>
            <a:spLocks noGrp="1"/>
          </p:cNvSpPr>
          <p:nvPr>
            <p:ph type="title"/>
          </p:nvPr>
        </p:nvSpPr>
        <p:spPr>
          <a:xfrm>
            <a:off x="466724" y="511700"/>
            <a:ext cx="10244139"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9" name="Text Placeholder 5">
            <a:extLst>
              <a:ext uri="{FF2B5EF4-FFF2-40B4-BE49-F238E27FC236}">
                <a16:creationId xmlns:a16="http://schemas.microsoft.com/office/drawing/2014/main" id="{DEF706C3-3348-D72B-0880-4C44A8D4A7DA}"/>
              </a:ext>
            </a:extLst>
          </p:cNvPr>
          <p:cNvSpPr>
            <a:spLocks noGrp="1"/>
          </p:cNvSpPr>
          <p:nvPr>
            <p:ph type="body" sz="quarter" idx="13" hasCustomPrompt="1"/>
          </p:nvPr>
        </p:nvSpPr>
        <p:spPr>
          <a:xfrm>
            <a:off x="464118" y="966289"/>
            <a:ext cx="10244139" cy="432679"/>
          </a:xfrm>
        </p:spPr>
        <p:txBody>
          <a:bodyPr/>
          <a:lstStyle>
            <a:lvl1pPr>
              <a:defRPr sz="2000"/>
            </a:lvl1pPr>
          </a:lstStyle>
          <a:p>
            <a:r>
              <a:rPr lang="en-GB" noProof="0"/>
              <a:t>Click to edit Subheading</a:t>
            </a:r>
          </a:p>
        </p:txBody>
      </p:sp>
      <p:sp>
        <p:nvSpPr>
          <p:cNvPr id="20" name="Text Placeholder 6">
            <a:extLst>
              <a:ext uri="{FF2B5EF4-FFF2-40B4-BE49-F238E27FC236}">
                <a16:creationId xmlns:a16="http://schemas.microsoft.com/office/drawing/2014/main" id="{20D1EBF2-F71A-F226-527B-732FF38B02B5}"/>
              </a:ext>
            </a:extLst>
          </p:cNvPr>
          <p:cNvSpPr>
            <a:spLocks noGrp="1"/>
          </p:cNvSpPr>
          <p:nvPr>
            <p:ph type="body" sz="quarter" idx="16" hasCustomPrompt="1"/>
          </p:nvPr>
        </p:nvSpPr>
        <p:spPr>
          <a:xfrm>
            <a:off x="466725" y="1558519"/>
            <a:ext cx="3632200" cy="4487564"/>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851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482F-3700-AF99-D317-90BB2A786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CA087-7EEE-7161-5ACF-60CCA24D1D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C639E-3E28-C888-A9C1-6CA4920DFF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A06F4-E8FA-B5BE-9EF3-2460D8D1A072}"/>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6" name="Footer Placeholder 5">
            <a:extLst>
              <a:ext uri="{FF2B5EF4-FFF2-40B4-BE49-F238E27FC236}">
                <a16:creationId xmlns:a16="http://schemas.microsoft.com/office/drawing/2014/main" id="{1E2ADF60-3A15-8264-7B95-4F9077DAD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CA361-BB86-99AB-A95B-D0D17399D531}"/>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678005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amp; Copy + Graphs / Media_minus 5th element ">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May 2024</a:t>
            </a:fld>
            <a:endParaRPr lang="en-GB" noProof="0"/>
          </a:p>
        </p:txBody>
      </p:sp>
      <p:sp>
        <p:nvSpPr>
          <p:cNvPr id="10" name="Title 4">
            <a:extLst>
              <a:ext uri="{FF2B5EF4-FFF2-40B4-BE49-F238E27FC236}">
                <a16:creationId xmlns:a16="http://schemas.microsoft.com/office/drawing/2014/main" id="{94128168-8A0B-A6F5-C6D2-4D2A0B59C8D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6" name="Content Placeholder 4">
            <a:extLst>
              <a:ext uri="{FF2B5EF4-FFF2-40B4-BE49-F238E27FC236}">
                <a16:creationId xmlns:a16="http://schemas.microsoft.com/office/drawing/2014/main" id="{F4B747D3-2027-2528-A524-D0FF2D297930}"/>
              </a:ext>
            </a:extLst>
          </p:cNvPr>
          <p:cNvSpPr>
            <a:spLocks noGrp="1"/>
          </p:cNvSpPr>
          <p:nvPr>
            <p:ph sz="quarter" idx="16" hasCustomPrompt="1"/>
          </p:nvPr>
        </p:nvSpPr>
        <p:spPr>
          <a:xfrm>
            <a:off x="463549" y="1166871"/>
            <a:ext cx="10244139" cy="4879917"/>
          </a:xfrm>
        </p:spPr>
        <p:txBody>
          <a:bodyPr numCol="2" spcCol="360000"/>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
        <p:nvSpPr>
          <p:cNvPr id="2" name="TextBox 1">
            <a:extLst>
              <a:ext uri="{FF2B5EF4-FFF2-40B4-BE49-F238E27FC236}">
                <a16:creationId xmlns:a16="http://schemas.microsoft.com/office/drawing/2014/main" id="{F1E7E097-BDD4-EC97-718F-0B1CBF04824F}"/>
              </a:ext>
            </a:extLst>
          </p:cNvPr>
          <p:cNvSpPr txBox="1"/>
          <p:nvPr userDrawn="1"/>
        </p:nvSpPr>
        <p:spPr>
          <a:xfrm>
            <a:off x="11167872" y="6193536"/>
            <a:ext cx="0" cy="0"/>
          </a:xfrm>
          <a:prstGeom prst="rect">
            <a:avLst/>
          </a:prstGeom>
          <a:noFill/>
        </p:spPr>
        <p:txBody>
          <a:bodyPr wrap="none" lIns="0" tIns="0" rIns="0" bIns="0" rtlCol="0">
            <a:noAutofit/>
          </a:bodyPr>
          <a:lstStyle/>
          <a:p>
            <a:pPr algn="l"/>
            <a:endParaRPr lang="en-GB" err="1"/>
          </a:p>
        </p:txBody>
      </p:sp>
    </p:spTree>
    <p:extLst>
      <p:ext uri="{BB962C8B-B14F-4D97-AF65-F5344CB8AC3E}">
        <p14:creationId xmlns:p14="http://schemas.microsoft.com/office/powerpoint/2010/main" val="17612669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7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233" b="1"/>
          <a:stretch/>
        </p:blipFill>
        <p:spPr>
          <a:xfrm>
            <a:off x="6096000" y="-249384"/>
            <a:ext cx="6156960" cy="715044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6CC08055-A82F-B4E1-E765-539B7CB60BD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08D08069-E499-EEE9-A9EF-761884737528}"/>
              </a:ext>
            </a:extLst>
          </p:cNvPr>
          <p:cNvSpPr txBox="1"/>
          <p:nvPr userDrawn="1"/>
        </p:nvSpPr>
        <p:spPr>
          <a:xfrm>
            <a:off x="2480441" y="3037490"/>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B2D96B27-7C24-42EE-302B-1B572E0CF1E0}"/>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E538AEC-71F7-C341-8236-CE5326EB2DC9}" type="datetime4">
              <a:rPr lang="en-GB" noProof="0" smtClean="0"/>
              <a:t>29 May 2024</a:t>
            </a:fld>
            <a:endParaRPr lang="en-GB" noProof="0"/>
          </a:p>
        </p:txBody>
      </p:sp>
      <p:sp>
        <p:nvSpPr>
          <p:cNvPr id="11" name="TextBox 10">
            <a:extLst>
              <a:ext uri="{FF2B5EF4-FFF2-40B4-BE49-F238E27FC236}">
                <a16:creationId xmlns:a16="http://schemas.microsoft.com/office/drawing/2014/main" id="{A173706E-B13E-002D-1283-BED4906DC623}"/>
              </a:ext>
            </a:extLst>
          </p:cNvPr>
          <p:cNvSpPr txBox="1"/>
          <p:nvPr userDrawn="1"/>
        </p:nvSpPr>
        <p:spPr>
          <a:xfrm>
            <a:off x="12760036" y="1787236"/>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2C00EF25-C478-7392-CC96-415A9CF47AB1}"/>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4" name="Text Placeholder 5">
            <a:extLst>
              <a:ext uri="{FF2B5EF4-FFF2-40B4-BE49-F238E27FC236}">
                <a16:creationId xmlns:a16="http://schemas.microsoft.com/office/drawing/2014/main" id="{76EB5A11-50C0-17B3-27A9-694E7041113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552683A-EC8E-5E4D-FC4A-A1D0D59124FA}"/>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82168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8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14" r="-2727" b="-1414"/>
          <a:stretch/>
        </p:blipFill>
        <p:spPr>
          <a:xfrm>
            <a:off x="6096000" y="-110837"/>
            <a:ext cx="6324922" cy="712246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008CB116-8D9C-C339-840B-7F12ACD33FC7}"/>
              </a:ext>
            </a:extLst>
          </p:cNvPr>
          <p:cNvSpPr/>
          <p:nvPr userDrawn="1"/>
        </p:nvSpPr>
        <p:spPr>
          <a:xfrm>
            <a:off x="9763676" y="3521574"/>
            <a:ext cx="2496337" cy="342710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F4E2A9B9-7059-BE16-C967-1F27AEA4A0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8CB61BFB-F5F1-F2BD-AE09-FAAFE9E920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CC7D7D24-BCED-9947-9567-DCED089AD123}" type="datetime4">
              <a:rPr lang="en-GB" noProof="0" smtClean="0"/>
              <a:t>29 May 2024</a:t>
            </a:fld>
            <a:endParaRPr lang="en-GB" noProof="0"/>
          </a:p>
        </p:txBody>
      </p:sp>
      <p:sp>
        <p:nvSpPr>
          <p:cNvPr id="2" name="Title 4">
            <a:extLst>
              <a:ext uri="{FF2B5EF4-FFF2-40B4-BE49-F238E27FC236}">
                <a16:creationId xmlns:a16="http://schemas.microsoft.com/office/drawing/2014/main" id="{120B4AAD-8912-5FBE-32D6-47514A3F9FA3}"/>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2" name="Text Placeholder 5">
            <a:extLst>
              <a:ext uri="{FF2B5EF4-FFF2-40B4-BE49-F238E27FC236}">
                <a16:creationId xmlns:a16="http://schemas.microsoft.com/office/drawing/2014/main" id="{FFA8BECB-5709-794E-2C62-66D568A17305}"/>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7FA118BE-BA29-013E-7AD4-20184E5A8B7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096932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9_Title &amp; Copy + Big Pictur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A6B599-6088-2495-1F8E-A0182C87A7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15" r="1113" b="804"/>
          <a:stretch/>
        </p:blipFill>
        <p:spPr>
          <a:xfrm>
            <a:off x="6096000" y="-152462"/>
            <a:ext cx="6148715" cy="7065881"/>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3E6E3CBD-9E53-AD7F-1539-710D621DD59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3940C55A-CA42-151B-E9CC-C1FC06E7A35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87B0780-DBC6-0440-878A-875C90FF6924}" type="datetime4">
              <a:rPr lang="en-GB" noProof="0" smtClean="0"/>
              <a:t>29 May 2024</a:t>
            </a:fld>
            <a:endParaRPr lang="en-GB" noProof="0"/>
          </a:p>
        </p:txBody>
      </p:sp>
      <p:sp>
        <p:nvSpPr>
          <p:cNvPr id="12" name="TextBox 11">
            <a:extLst>
              <a:ext uri="{FF2B5EF4-FFF2-40B4-BE49-F238E27FC236}">
                <a16:creationId xmlns:a16="http://schemas.microsoft.com/office/drawing/2014/main" id="{0069A31E-2E57-698F-D323-4D323C644DA5}"/>
              </a:ext>
            </a:extLst>
          </p:cNvPr>
          <p:cNvSpPr txBox="1"/>
          <p:nvPr userDrawn="1"/>
        </p:nvSpPr>
        <p:spPr>
          <a:xfrm>
            <a:off x="12760036" y="4281055"/>
            <a:ext cx="0" cy="0"/>
          </a:xfrm>
          <a:prstGeom prst="rect">
            <a:avLst/>
          </a:prstGeom>
          <a:noFill/>
        </p:spPr>
        <p:txBody>
          <a:bodyPr wrap="none" lIns="0" tIns="0" rIns="0" bIns="0" rtlCol="0">
            <a:noAutofit/>
          </a:bodyPr>
          <a:lstStyle/>
          <a:p>
            <a:pPr algn="l"/>
            <a:endParaRPr lang="en-GB" noProof="0"/>
          </a:p>
        </p:txBody>
      </p:sp>
      <p:sp>
        <p:nvSpPr>
          <p:cNvPr id="2" name="Title 4">
            <a:extLst>
              <a:ext uri="{FF2B5EF4-FFF2-40B4-BE49-F238E27FC236}">
                <a16:creationId xmlns:a16="http://schemas.microsoft.com/office/drawing/2014/main" id="{4F04D502-4BCA-C42A-8B1E-093633E2A27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3" name="Text Placeholder 5">
            <a:extLst>
              <a:ext uri="{FF2B5EF4-FFF2-40B4-BE49-F238E27FC236}">
                <a16:creationId xmlns:a16="http://schemas.microsoft.com/office/drawing/2014/main" id="{F51EDACE-89E2-0D65-FBED-DD1C815033DA}"/>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5" name="Text Placeholder 6">
            <a:extLst>
              <a:ext uri="{FF2B5EF4-FFF2-40B4-BE49-F238E27FC236}">
                <a16:creationId xmlns:a16="http://schemas.microsoft.com/office/drawing/2014/main" id="{E2B86F21-BEC1-BA29-D04A-F7E6D531BE5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17934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0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pic>
        <p:nvPicPr>
          <p:cNvPr id="10" name="Logo">
            <a:extLst>
              <a:ext uri="{FF2B5EF4-FFF2-40B4-BE49-F238E27FC236}">
                <a16:creationId xmlns:a16="http://schemas.microsoft.com/office/drawing/2014/main" id="{19CC5424-EB6E-FE53-C420-805CC62B32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9" name="TextBox 8">
            <a:extLst>
              <a:ext uri="{FF2B5EF4-FFF2-40B4-BE49-F238E27FC236}">
                <a16:creationId xmlns:a16="http://schemas.microsoft.com/office/drawing/2014/main" id="{DC81682F-9B7E-EC60-08B1-746B88661F7E}"/>
              </a:ext>
            </a:extLst>
          </p:cNvPr>
          <p:cNvSpPr txBox="1"/>
          <p:nvPr userDrawn="1"/>
        </p:nvSpPr>
        <p:spPr>
          <a:xfrm>
            <a:off x="2049517" y="3268717"/>
            <a:ext cx="0" cy="0"/>
          </a:xfrm>
          <a:prstGeom prst="rect">
            <a:avLst/>
          </a:prstGeom>
          <a:noFill/>
        </p:spPr>
        <p:txBody>
          <a:bodyPr wrap="none" lIns="0" tIns="0" rIns="0" bIns="0" rtlCol="0">
            <a:noAutofit/>
          </a:bodyPr>
          <a:lstStyle/>
          <a:p>
            <a:pPr algn="l"/>
            <a:endParaRPr lang="en-GB" noProof="0"/>
          </a:p>
        </p:txBody>
      </p:sp>
      <p:sp>
        <p:nvSpPr>
          <p:cNvPr id="4" name="Date Placeholder 11">
            <a:extLst>
              <a:ext uri="{FF2B5EF4-FFF2-40B4-BE49-F238E27FC236}">
                <a16:creationId xmlns:a16="http://schemas.microsoft.com/office/drawing/2014/main" id="{483C3273-8611-1684-1761-B80A4531D9A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F8C5858-1F55-A640-93D9-4BF8016EC0EC}" type="datetime4">
              <a:rPr lang="en-GB" noProof="0" smtClean="0"/>
              <a:t>29 May 2024</a:t>
            </a:fld>
            <a:endParaRPr lang="en-GB" noProof="0"/>
          </a:p>
        </p:txBody>
      </p:sp>
      <p:sp>
        <p:nvSpPr>
          <p:cNvPr id="15" name="Title 4">
            <a:extLst>
              <a:ext uri="{FF2B5EF4-FFF2-40B4-BE49-F238E27FC236}">
                <a16:creationId xmlns:a16="http://schemas.microsoft.com/office/drawing/2014/main" id="{7DF1DD98-6F9E-6A8E-E5D3-FD806CE0F0E0}"/>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8469903D-7757-4AF6-5B13-2082B42BFBF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90305691-551D-6E91-1E67-871E78DB4E1C}"/>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26338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1_Title &amp; Copy + Big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B1E3-5775-D853-C257-9B6635F121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6BB3B400-1034-63D1-E51E-72393CCCB932}"/>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FD0777F-C3F2-114B-9A9A-4F26435FC538}" type="datetime4">
              <a:rPr lang="en-GB" noProof="0" smtClean="0"/>
              <a:t>29 May 2024</a:t>
            </a:fld>
            <a:endParaRPr lang="en-GB" noProof="0"/>
          </a:p>
        </p:txBody>
      </p:sp>
      <p:sp>
        <p:nvSpPr>
          <p:cNvPr id="15" name="Title 4">
            <a:extLst>
              <a:ext uri="{FF2B5EF4-FFF2-40B4-BE49-F238E27FC236}">
                <a16:creationId xmlns:a16="http://schemas.microsoft.com/office/drawing/2014/main" id="{1007F4D2-7A9F-A3A0-59EC-FA1F40AD5779}"/>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D8C01068-F592-FF97-7599-4766C05DF8E8}"/>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843282A1-61D1-173F-5518-980BB47A85F7}"/>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853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2_Title &amp; Copy + Big Pictur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DE3501-A8A7-5182-55F9-F725799DB6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 t="63" r="867" b="928"/>
          <a:stretch/>
        </p:blipFill>
        <p:spPr>
          <a:xfrm>
            <a:off x="6096000" y="0"/>
            <a:ext cx="6096000" cy="6858000"/>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DBE823E-7761-C504-F620-A9B8D5925346}"/>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2DC962B7-1BCF-2845-A6AC-DA4273ED3D85}" type="datetime4">
              <a:rPr lang="en-GB" noProof="0" smtClean="0"/>
              <a:t>29 May 2024</a:t>
            </a:fld>
            <a:endParaRPr lang="en-GB" noProof="0"/>
          </a:p>
        </p:txBody>
      </p:sp>
      <p:sp>
        <p:nvSpPr>
          <p:cNvPr id="15" name="Title 4">
            <a:extLst>
              <a:ext uri="{FF2B5EF4-FFF2-40B4-BE49-F238E27FC236}">
                <a16:creationId xmlns:a16="http://schemas.microsoft.com/office/drawing/2014/main" id="{742AC73E-231F-70BC-7171-383552084E6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F4430525-007C-1EED-3AAE-54C0BBE86E73}"/>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6" name="Text Placeholder 6">
            <a:extLst>
              <a:ext uri="{FF2B5EF4-FFF2-40B4-BE49-F238E27FC236}">
                <a16:creationId xmlns:a16="http://schemas.microsoft.com/office/drawing/2014/main" id="{CC957563-D943-4463-18D7-35C732352EDF}"/>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7639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3_Title &amp; Copy + Big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62185F-E343-FDA4-7FCB-22560D0B8D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 t="-2627" r="-3924" b="-2020"/>
          <a:stretch/>
        </p:blipFill>
        <p:spPr>
          <a:xfrm>
            <a:off x="6096000" y="-235529"/>
            <a:ext cx="6394742" cy="7248458"/>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10049762" y="3635941"/>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4" name="Date Placeholder 11">
            <a:extLst>
              <a:ext uri="{FF2B5EF4-FFF2-40B4-BE49-F238E27FC236}">
                <a16:creationId xmlns:a16="http://schemas.microsoft.com/office/drawing/2014/main" id="{C4CE9EEE-2ED6-7A1D-4D53-D1AE691C9C11}"/>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2AAEDFE-17CA-5040-B10B-CECD46AFFD2B}" type="datetime4">
              <a:rPr lang="en-GB" noProof="0" smtClean="0"/>
              <a:t>29 May 2024</a:t>
            </a:fld>
            <a:endParaRPr lang="en-GB" noProof="0"/>
          </a:p>
        </p:txBody>
      </p:sp>
      <p:sp>
        <p:nvSpPr>
          <p:cNvPr id="5" name="TextBox 4">
            <a:extLst>
              <a:ext uri="{FF2B5EF4-FFF2-40B4-BE49-F238E27FC236}">
                <a16:creationId xmlns:a16="http://schemas.microsoft.com/office/drawing/2014/main" id="{C1316AE0-B0B9-E645-A0EC-F9618E32C03F}"/>
              </a:ext>
            </a:extLst>
          </p:cNvPr>
          <p:cNvSpPr txBox="1"/>
          <p:nvPr userDrawn="1"/>
        </p:nvSpPr>
        <p:spPr>
          <a:xfrm>
            <a:off x="9490364" y="7633855"/>
            <a:ext cx="0" cy="0"/>
          </a:xfrm>
          <a:prstGeom prst="rect">
            <a:avLst/>
          </a:prstGeom>
          <a:noFill/>
        </p:spPr>
        <p:txBody>
          <a:bodyPr wrap="none" lIns="0" tIns="0" rIns="0" bIns="0" rtlCol="0">
            <a:noAutofit/>
          </a:bodyPr>
          <a:lstStyle/>
          <a:p>
            <a:pPr algn="l"/>
            <a:endParaRPr lang="en-GB" noProof="0"/>
          </a:p>
        </p:txBody>
      </p:sp>
      <p:sp>
        <p:nvSpPr>
          <p:cNvPr id="19" name="Title 4">
            <a:extLst>
              <a:ext uri="{FF2B5EF4-FFF2-40B4-BE49-F238E27FC236}">
                <a16:creationId xmlns:a16="http://schemas.microsoft.com/office/drawing/2014/main" id="{1DE78F9B-696E-E624-610B-ABEA9A7BA214}"/>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20" name="Text Placeholder 5">
            <a:extLst>
              <a:ext uri="{FF2B5EF4-FFF2-40B4-BE49-F238E27FC236}">
                <a16:creationId xmlns:a16="http://schemas.microsoft.com/office/drawing/2014/main" id="{4F43EBEC-A711-F9BA-A39D-6790D09B7044}"/>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24" name="TextBox 23">
            <a:extLst>
              <a:ext uri="{FF2B5EF4-FFF2-40B4-BE49-F238E27FC236}">
                <a16:creationId xmlns:a16="http://schemas.microsoft.com/office/drawing/2014/main" id="{C72A0458-E57D-3B04-6F91-DBBD4F13623E}"/>
              </a:ext>
            </a:extLst>
          </p:cNvPr>
          <p:cNvSpPr txBox="1"/>
          <p:nvPr userDrawn="1"/>
        </p:nvSpPr>
        <p:spPr>
          <a:xfrm>
            <a:off x="1674421" y="1650670"/>
            <a:ext cx="0" cy="0"/>
          </a:xfrm>
          <a:prstGeom prst="rect">
            <a:avLst/>
          </a:prstGeom>
          <a:noFill/>
        </p:spPr>
        <p:txBody>
          <a:bodyPr wrap="none" lIns="0" tIns="0" rIns="0" bIns="0" rtlCol="0">
            <a:noAutofit/>
          </a:bodyPr>
          <a:lstStyle/>
          <a:p>
            <a:pPr algn="l"/>
            <a:endParaRPr lang="en-GB" noProof="0"/>
          </a:p>
        </p:txBody>
      </p:sp>
      <p:sp>
        <p:nvSpPr>
          <p:cNvPr id="6" name="Text Placeholder 6">
            <a:extLst>
              <a:ext uri="{FF2B5EF4-FFF2-40B4-BE49-F238E27FC236}">
                <a16:creationId xmlns:a16="http://schemas.microsoft.com/office/drawing/2014/main" id="{E9614763-DAF3-5E0E-689C-E9BB8FC59A63}"/>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37099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4_Title &amp; Copy + Big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AC4F561-B1D3-FB3C-18EE-4771B076BB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0" t="980" r="1041" b="980"/>
          <a:stretch/>
        </p:blipFill>
        <p:spPr>
          <a:xfrm>
            <a:off x="6096000" y="1"/>
            <a:ext cx="6095999" cy="6857999"/>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000" y="0"/>
            <a:ext cx="214783" cy="322175"/>
          </a:xfrm>
          <a:prstGeom prst="rect">
            <a:avLst/>
          </a:prstGeom>
        </p:spPr>
      </p:pic>
      <p:sp>
        <p:nvSpPr>
          <p:cNvPr id="10" name="Graphic 17">
            <a:extLst>
              <a:ext uri="{FF2B5EF4-FFF2-40B4-BE49-F238E27FC236}">
                <a16:creationId xmlns:a16="http://schemas.microsoft.com/office/drawing/2014/main" id="{BE8210AB-D7B1-7E17-9370-1301FD3A8C94}"/>
              </a:ext>
            </a:extLst>
          </p:cNvPr>
          <p:cNvSpPr/>
          <p:nvPr userDrawn="1"/>
        </p:nvSpPr>
        <p:spPr>
          <a:xfrm>
            <a:off x="9985970" y="3610540"/>
            <a:ext cx="2206030" cy="3247459"/>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solidFill>
          <a:ln w="6412" cap="flat">
            <a:noFill/>
            <a:prstDash val="solid"/>
            <a:miter/>
          </a:ln>
        </p:spPr>
        <p:txBody>
          <a:bodyPr rtlCol="0" anchor="ctr"/>
          <a:lstStyle/>
          <a:p>
            <a:endParaRPr lang="en-GB" noProof="0"/>
          </a:p>
        </p:txBody>
      </p:sp>
      <p:pic>
        <p:nvPicPr>
          <p:cNvPr id="11" name="Logo">
            <a:extLst>
              <a:ext uri="{FF2B5EF4-FFF2-40B4-BE49-F238E27FC236}">
                <a16:creationId xmlns:a16="http://schemas.microsoft.com/office/drawing/2014/main" id="{2A093605-C530-2E66-D37F-7582F134FF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2137" y="6160610"/>
            <a:ext cx="955745" cy="415293"/>
          </a:xfrm>
          <a:prstGeom prst="rect">
            <a:avLst/>
          </a:prstGeom>
        </p:spPr>
      </p:pic>
      <p:sp>
        <p:nvSpPr>
          <p:cNvPr id="5" name="Date Placeholder 11">
            <a:extLst>
              <a:ext uri="{FF2B5EF4-FFF2-40B4-BE49-F238E27FC236}">
                <a16:creationId xmlns:a16="http://schemas.microsoft.com/office/drawing/2014/main" id="{47996087-BF99-F53A-0697-2F19D09BBF8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BFD8D9D9-6F04-534D-A84C-8D9ACA749268}" type="datetime4">
              <a:rPr lang="en-GB" noProof="0" smtClean="0"/>
              <a:t>29 May 2024</a:t>
            </a:fld>
            <a:endParaRPr lang="en-GB" noProof="0"/>
          </a:p>
        </p:txBody>
      </p:sp>
      <p:sp>
        <p:nvSpPr>
          <p:cNvPr id="15" name="Title 4">
            <a:extLst>
              <a:ext uri="{FF2B5EF4-FFF2-40B4-BE49-F238E27FC236}">
                <a16:creationId xmlns:a16="http://schemas.microsoft.com/office/drawing/2014/main" id="{DB40456A-8140-8B38-2748-1199213E653E}"/>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6" name="Text Placeholder 5">
            <a:extLst>
              <a:ext uri="{FF2B5EF4-FFF2-40B4-BE49-F238E27FC236}">
                <a16:creationId xmlns:a16="http://schemas.microsoft.com/office/drawing/2014/main" id="{6C8512A2-852F-AC5A-FC4F-5171D27D2F87}"/>
              </a:ext>
            </a:extLst>
          </p:cNvPr>
          <p:cNvSpPr>
            <a:spLocks noGrp="1"/>
          </p:cNvSpPr>
          <p:nvPr>
            <p:ph type="body" sz="quarter" idx="13" hasCustomPrompt="1"/>
          </p:nvPr>
        </p:nvSpPr>
        <p:spPr>
          <a:xfrm>
            <a:off x="464118" y="1354472"/>
            <a:ext cx="5364061" cy="432679"/>
          </a:xfrm>
        </p:spPr>
        <p:txBody>
          <a:bodyPr/>
          <a:lstStyle>
            <a:lvl1pPr>
              <a:defRPr sz="2000"/>
            </a:lvl1pPr>
          </a:lstStyle>
          <a:p>
            <a:r>
              <a:rPr lang="en-GB" noProof="0"/>
              <a:t>Click to edit Subheading</a:t>
            </a:r>
          </a:p>
        </p:txBody>
      </p:sp>
      <p:sp>
        <p:nvSpPr>
          <p:cNvPr id="4" name="Text Placeholder 6">
            <a:extLst>
              <a:ext uri="{FF2B5EF4-FFF2-40B4-BE49-F238E27FC236}">
                <a16:creationId xmlns:a16="http://schemas.microsoft.com/office/drawing/2014/main" id="{A48DB44D-FF1F-13FB-E14F-FED5B336B49E}"/>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1419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5_Title &amp; Copy + Big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5A1008-241E-E3F3-DF93-CB2530D705E9}"/>
              </a:ext>
            </a:extLst>
          </p:cNvPr>
          <p:cNvSpPr>
            <a:spLocks noGrp="1"/>
          </p:cNvSpPr>
          <p:nvPr>
            <p:ph type="pic" sz="quarter" idx="17"/>
          </p:nvPr>
        </p:nvSpPr>
        <p:spPr>
          <a:xfrm>
            <a:off x="6096000" y="1"/>
            <a:ext cx="6096000" cy="6858000"/>
          </a:xfrm>
          <a:custGeom>
            <a:avLst/>
            <a:gdLst>
              <a:gd name="connsiteX0" fmla="*/ 0 w 6096000"/>
              <a:gd name="connsiteY0" fmla="*/ 0 h 6858000"/>
              <a:gd name="connsiteX1" fmla="*/ 6096000 w 6096000"/>
              <a:gd name="connsiteY1" fmla="*/ 0 h 6858000"/>
              <a:gd name="connsiteX2" fmla="*/ 6096000 w 6096000"/>
              <a:gd name="connsiteY2" fmla="*/ 3610539 h 6858000"/>
              <a:gd name="connsiteX3" fmla="*/ 3889970 w 6096000"/>
              <a:gd name="connsiteY3" fmla="*/ 6857999 h 6858000"/>
              <a:gd name="connsiteX4" fmla="*/ 6096000 w 6096000"/>
              <a:gd name="connsiteY4" fmla="*/ 6857999 h 6858000"/>
              <a:gd name="connsiteX5" fmla="*/ 6096000 w 6096000"/>
              <a:gd name="connsiteY5" fmla="*/ 6858000 h 6858000"/>
              <a:gd name="connsiteX6" fmla="*/ 0 w 60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3610539"/>
                </a:lnTo>
                <a:lnTo>
                  <a:pt x="3889970" y="6857999"/>
                </a:lnTo>
                <a:lnTo>
                  <a:pt x="6096000" y="6857999"/>
                </a:lnTo>
                <a:lnTo>
                  <a:pt x="6096000" y="6858000"/>
                </a:lnTo>
                <a:lnTo>
                  <a:pt x="0" y="6858000"/>
                </a:lnTo>
                <a:close/>
              </a:path>
            </a:pathLst>
          </a:custGeom>
        </p:spPr>
        <p:txBody>
          <a:bodyPr wrap="square">
            <a:noAutofit/>
          </a:bodyPr>
          <a:lstStyle/>
          <a:p>
            <a:endParaRPr lang="en-GB"/>
          </a:p>
        </p:txBody>
      </p:sp>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3" name="The Hook">
            <a:extLst>
              <a:ext uri="{FF2B5EF4-FFF2-40B4-BE49-F238E27FC236}">
                <a16:creationId xmlns:a16="http://schemas.microsoft.com/office/drawing/2014/main" id="{8B0944F8-63F9-CC96-E5E6-E423F3189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8000" y="0"/>
            <a:ext cx="214783" cy="322175"/>
          </a:xfrm>
          <a:prstGeom prst="rect">
            <a:avLst/>
          </a:prstGeom>
        </p:spPr>
      </p:pic>
      <p:sp>
        <p:nvSpPr>
          <p:cNvPr id="2" name="Date Placeholder 11">
            <a:extLst>
              <a:ext uri="{FF2B5EF4-FFF2-40B4-BE49-F238E27FC236}">
                <a16:creationId xmlns:a16="http://schemas.microsoft.com/office/drawing/2014/main" id="{9B4B607E-4E32-27E5-1E07-7597598BFAE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1123469A-E889-CE42-ABA8-53D74D33CC3B}" type="datetime4">
              <a:rPr lang="en-GB" noProof="0" smtClean="0"/>
              <a:t>29 May 2024</a:t>
            </a:fld>
            <a:endParaRPr lang="en-GB" noProof="0"/>
          </a:p>
        </p:txBody>
      </p:sp>
      <p:sp>
        <p:nvSpPr>
          <p:cNvPr id="16" name="Title 4">
            <a:extLst>
              <a:ext uri="{FF2B5EF4-FFF2-40B4-BE49-F238E27FC236}">
                <a16:creationId xmlns:a16="http://schemas.microsoft.com/office/drawing/2014/main" id="{779EDED4-4124-A2A6-04F2-E26A670F682C}"/>
              </a:ext>
            </a:extLst>
          </p:cNvPr>
          <p:cNvSpPr>
            <a:spLocks noGrp="1"/>
          </p:cNvSpPr>
          <p:nvPr>
            <p:ph type="title" hasCustomPrompt="1"/>
          </p:nvPr>
        </p:nvSpPr>
        <p:spPr>
          <a:xfrm>
            <a:off x="466724" y="511700"/>
            <a:ext cx="5364061" cy="842772"/>
          </a:xfrm>
        </p:spPr>
        <p:txBody>
          <a:bodyPr>
            <a:normAutofit/>
          </a:bodyPr>
          <a:lstStyle>
            <a:lvl1pPr>
              <a:lnSpc>
                <a:spcPct val="80000"/>
              </a:lnSpc>
              <a:defRPr sz="3200"/>
            </a:lvl1pPr>
          </a:lstStyle>
          <a:p>
            <a:pPr>
              <a:lnSpc>
                <a:spcPct val="80000"/>
              </a:lnSpc>
            </a:pPr>
            <a:r>
              <a:rPr lang="en-GB" noProof="0"/>
              <a:t>Click to edit </a:t>
            </a:r>
            <a:br>
              <a:rPr lang="en-GB" noProof="0"/>
            </a:br>
            <a:r>
              <a:rPr lang="en-GB" noProof="0"/>
              <a:t>Master title</a:t>
            </a:r>
          </a:p>
        </p:txBody>
      </p:sp>
      <p:sp>
        <p:nvSpPr>
          <p:cNvPr id="17" name="Text Placeholder 5">
            <a:extLst>
              <a:ext uri="{FF2B5EF4-FFF2-40B4-BE49-F238E27FC236}">
                <a16:creationId xmlns:a16="http://schemas.microsoft.com/office/drawing/2014/main" id="{FECF8C0C-87B6-EDE2-A8EE-72455B49BA28}"/>
              </a:ext>
            </a:extLst>
          </p:cNvPr>
          <p:cNvSpPr>
            <a:spLocks noGrp="1"/>
          </p:cNvSpPr>
          <p:nvPr>
            <p:ph type="body" sz="quarter" idx="15" hasCustomPrompt="1"/>
          </p:nvPr>
        </p:nvSpPr>
        <p:spPr>
          <a:xfrm>
            <a:off x="464118" y="1354472"/>
            <a:ext cx="5364061" cy="432679"/>
          </a:xfrm>
        </p:spPr>
        <p:txBody>
          <a:bodyPr/>
          <a:lstStyle>
            <a:lvl1pPr>
              <a:defRPr sz="2000"/>
            </a:lvl1pPr>
          </a:lstStyle>
          <a:p>
            <a:r>
              <a:rPr lang="en-GB" noProof="0"/>
              <a:t>Click to edit Subheading</a:t>
            </a:r>
          </a:p>
        </p:txBody>
      </p:sp>
      <p:pic>
        <p:nvPicPr>
          <p:cNvPr id="33" name="Logo">
            <a:extLst>
              <a:ext uri="{FF2B5EF4-FFF2-40B4-BE49-F238E27FC236}">
                <a16:creationId xmlns:a16="http://schemas.microsoft.com/office/drawing/2014/main" id="{ACD95A71-7D53-122F-122F-8A423F9DC4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
        <p:nvSpPr>
          <p:cNvPr id="6" name="Text Placeholder 6">
            <a:extLst>
              <a:ext uri="{FF2B5EF4-FFF2-40B4-BE49-F238E27FC236}">
                <a16:creationId xmlns:a16="http://schemas.microsoft.com/office/drawing/2014/main" id="{3C1375FB-BC91-966D-4274-5867288C4458}"/>
              </a:ext>
            </a:extLst>
          </p:cNvPr>
          <p:cNvSpPr>
            <a:spLocks noGrp="1"/>
          </p:cNvSpPr>
          <p:nvPr>
            <p:ph type="body" sz="quarter" idx="16" hasCustomPrompt="1"/>
          </p:nvPr>
        </p:nvSpPr>
        <p:spPr>
          <a:xfrm>
            <a:off x="466725" y="1938528"/>
            <a:ext cx="5364060" cy="4107555"/>
          </a:xfrm>
        </p:spPr>
        <p:txBody>
          <a:bodyPr/>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2379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AAFE-A5A8-C0BC-E555-10FF75BA24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F08FC5-6C91-00EA-6430-AF162F8DD3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F6990-A90F-A7CF-BB35-E718C2C93A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034428-2539-63AD-C062-9B548E861B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A5A44-ADF6-899F-031E-9FA8594E0B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A8F2D0-3EBB-E75B-2F19-D460D5A76013}"/>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8" name="Footer Placeholder 7">
            <a:extLst>
              <a:ext uri="{FF2B5EF4-FFF2-40B4-BE49-F238E27FC236}">
                <a16:creationId xmlns:a16="http://schemas.microsoft.com/office/drawing/2014/main" id="{02D77D48-1C83-2450-4700-B168AD89E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3D7FF8-5A3C-DCD3-4B38-3200FE044C6E}"/>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975177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Title &amp; Copy + Small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462F3-6FCD-1052-8782-A5B80173D660}"/>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3"/>
          </a:xfrm>
          <a:prstGeom prst="rect">
            <a:avLst/>
          </a:prstGeom>
        </p:spPr>
      </p:pic>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4" name="Date Placeholder 11">
            <a:extLst>
              <a:ext uri="{FF2B5EF4-FFF2-40B4-BE49-F238E27FC236}">
                <a16:creationId xmlns:a16="http://schemas.microsoft.com/office/drawing/2014/main" id="{F400E787-BE64-193E-E367-7A325B9AC3CB}"/>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E039403-9206-3944-8472-4EA4DE5F979E}" type="datetime4">
              <a:rPr lang="en-GB" noProof="0" smtClean="0"/>
              <a:t>29 May 2024</a:t>
            </a:fld>
            <a:endParaRPr lang="en-GB" noProof="0"/>
          </a:p>
        </p:txBody>
      </p:sp>
      <p:sp>
        <p:nvSpPr>
          <p:cNvPr id="6" name="Title 4">
            <a:extLst>
              <a:ext uri="{FF2B5EF4-FFF2-40B4-BE49-F238E27FC236}">
                <a16:creationId xmlns:a16="http://schemas.microsoft.com/office/drawing/2014/main" id="{4427D315-0908-8BBE-BAE1-8D46D6E340BF}"/>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965F00B-0BF8-3EC2-80C0-038DA6FF466F}"/>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09A65B8D-C094-16BB-7880-357BF4B4F57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08040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10" name="Picture 9">
            <a:extLst>
              <a:ext uri="{FF2B5EF4-FFF2-40B4-BE49-F238E27FC236}">
                <a16:creationId xmlns:a16="http://schemas.microsoft.com/office/drawing/2014/main" id="{84D7DDC6-7159-7111-0519-FBD583CBA49E}"/>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5DA59480-7C97-768A-AEB4-ACE6E389360D}"/>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C1B45C7-2E5F-4846-88F7-3E73042756F6}" type="datetime4">
              <a:rPr lang="en-GB" noProof="0" smtClean="0"/>
              <a:t>29 May 2024</a:t>
            </a:fld>
            <a:endParaRPr lang="en-GB" noProof="0"/>
          </a:p>
        </p:txBody>
      </p:sp>
      <p:sp>
        <p:nvSpPr>
          <p:cNvPr id="5" name="Title 4">
            <a:extLst>
              <a:ext uri="{FF2B5EF4-FFF2-40B4-BE49-F238E27FC236}">
                <a16:creationId xmlns:a16="http://schemas.microsoft.com/office/drawing/2014/main" id="{D4720C5A-8862-8FB2-8E93-484A34E85448}"/>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E5C2C1B9-B3E4-EEE6-6290-B59C16FD7FF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3D9ADC85-2360-253C-834C-16E60FD1D99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397331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6" name="Picture 5">
            <a:extLst>
              <a:ext uri="{FF2B5EF4-FFF2-40B4-BE49-F238E27FC236}">
                <a16:creationId xmlns:a16="http://schemas.microsoft.com/office/drawing/2014/main" id="{009FA2E1-813D-8507-3173-09FF32C2367A}"/>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7039C50C-64E1-4939-2898-B691764B46EA}"/>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5D483A78-E6C4-094C-A171-04175545D6D5}" type="datetime4">
              <a:rPr lang="en-GB" noProof="0" smtClean="0"/>
              <a:t>29 May 2024</a:t>
            </a:fld>
            <a:endParaRPr lang="en-GB" noProof="0"/>
          </a:p>
        </p:txBody>
      </p:sp>
      <p:sp>
        <p:nvSpPr>
          <p:cNvPr id="5" name="Title 4">
            <a:extLst>
              <a:ext uri="{FF2B5EF4-FFF2-40B4-BE49-F238E27FC236}">
                <a16:creationId xmlns:a16="http://schemas.microsoft.com/office/drawing/2014/main" id="{DA4F8716-A776-13BA-4A32-7EB0E8577F9D}"/>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F5649C1F-2B72-376E-A240-6737C9C1E416}"/>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D2A2BB38-DFE2-B979-B263-2B887EBFAE3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929492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B60758E0-5FEE-A16A-803A-CDE8602D9A1B}"/>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CCEB2B9D-9972-4B44-4CF1-C920A236504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FF5FFDA7-92CB-B64F-8D96-7797A291682B}" type="datetime4">
              <a:rPr lang="en-GB" noProof="0" smtClean="0"/>
              <a:t>29 May 2024</a:t>
            </a:fld>
            <a:endParaRPr lang="en-GB" noProof="0"/>
          </a:p>
        </p:txBody>
      </p:sp>
      <p:sp>
        <p:nvSpPr>
          <p:cNvPr id="5" name="Title 4">
            <a:extLst>
              <a:ext uri="{FF2B5EF4-FFF2-40B4-BE49-F238E27FC236}">
                <a16:creationId xmlns:a16="http://schemas.microsoft.com/office/drawing/2014/main" id="{C7E40A9F-F8DA-5E36-22B3-87F1FFBC5165}"/>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6" name="Text Placeholder 5">
            <a:extLst>
              <a:ext uri="{FF2B5EF4-FFF2-40B4-BE49-F238E27FC236}">
                <a16:creationId xmlns:a16="http://schemas.microsoft.com/office/drawing/2014/main" id="{5C7A38D6-0B49-AFE8-91AF-9D49E828C10E}"/>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9" name="Text Placeholder 13">
            <a:extLst>
              <a:ext uri="{FF2B5EF4-FFF2-40B4-BE49-F238E27FC236}">
                <a16:creationId xmlns:a16="http://schemas.microsoft.com/office/drawing/2014/main" id="{613898B0-B02D-A76F-86DA-48EA8D55648E}"/>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70390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FBC9AC08-880C-2817-924A-EA15CFE6223F}"/>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3" name="Date Placeholder 11">
            <a:extLst>
              <a:ext uri="{FF2B5EF4-FFF2-40B4-BE49-F238E27FC236}">
                <a16:creationId xmlns:a16="http://schemas.microsoft.com/office/drawing/2014/main" id="{2CEC7C09-EA3B-3D9B-C8D4-8F4C8E153BB9}"/>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01FB6CC1-4842-2746-8FAB-97E46A945964}" type="datetime4">
              <a:rPr lang="en-GB" noProof="0" smtClean="0"/>
              <a:t>29 May 2024</a:t>
            </a:fld>
            <a:endParaRPr lang="en-GB" noProof="0"/>
          </a:p>
        </p:txBody>
      </p:sp>
      <p:sp>
        <p:nvSpPr>
          <p:cNvPr id="6" name="Title 4">
            <a:extLst>
              <a:ext uri="{FF2B5EF4-FFF2-40B4-BE49-F238E27FC236}">
                <a16:creationId xmlns:a16="http://schemas.microsoft.com/office/drawing/2014/main" id="{54F9D1DA-FB23-272A-275B-E44ACAE32602}"/>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10" name="Text Placeholder 5">
            <a:extLst>
              <a:ext uri="{FF2B5EF4-FFF2-40B4-BE49-F238E27FC236}">
                <a16:creationId xmlns:a16="http://schemas.microsoft.com/office/drawing/2014/main" id="{99E2CD6E-86DE-5CB9-0663-319F95563DC8}"/>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C7D0EEC0-F21B-29E5-0810-20EBD82D62DC}"/>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92515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32F8A533-6D5B-125C-25D8-BC782222872C}"/>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F2AE4C7C-8222-E6D7-ED27-E08CE10C3B0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77AA2E06-2FC3-C34B-BC3D-64DBA3D65C8B}" type="datetime4">
              <a:rPr lang="en-GB" noProof="0" smtClean="0"/>
              <a:t>29 May 2024</a:t>
            </a:fld>
            <a:endParaRPr lang="en-GB" noProof="0"/>
          </a:p>
        </p:txBody>
      </p:sp>
      <p:sp>
        <p:nvSpPr>
          <p:cNvPr id="6" name="Title 4">
            <a:extLst>
              <a:ext uri="{FF2B5EF4-FFF2-40B4-BE49-F238E27FC236}">
                <a16:creationId xmlns:a16="http://schemas.microsoft.com/office/drawing/2014/main" id="{4F88EAFA-64DC-A73A-E5EA-0DA9CD45528C}"/>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D2D2A80D-D847-CCE2-7B0B-B83B6FD0939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14442104-B90C-535D-7FD0-FD023CF61968}"/>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295226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3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ECEAFBAD-EF0D-36C4-AB73-8C9E303D1E19}"/>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CEFD2F53-EF75-142C-FD21-C956D5387224}"/>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96FBBA61-35B6-3A47-8138-56FF4998183D}" type="datetime4">
              <a:rPr lang="en-GB" noProof="0" smtClean="0"/>
              <a:t>29 May 2024</a:t>
            </a:fld>
            <a:endParaRPr lang="en-GB" noProof="0"/>
          </a:p>
        </p:txBody>
      </p:sp>
      <p:sp>
        <p:nvSpPr>
          <p:cNvPr id="6" name="Title 4">
            <a:extLst>
              <a:ext uri="{FF2B5EF4-FFF2-40B4-BE49-F238E27FC236}">
                <a16:creationId xmlns:a16="http://schemas.microsoft.com/office/drawing/2014/main" id="{DF92DC6F-1E09-109F-25A0-F08DCFDC2FBE}"/>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A8F928AD-7D90-BE39-0DCB-D7BECAE34A94}"/>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Box 1">
            <a:extLst>
              <a:ext uri="{FF2B5EF4-FFF2-40B4-BE49-F238E27FC236}">
                <a16:creationId xmlns:a16="http://schemas.microsoft.com/office/drawing/2014/main" id="{F6B0E903-E594-9F46-CC3B-3DE4F588EA85}"/>
              </a:ext>
            </a:extLst>
          </p:cNvPr>
          <p:cNvSpPr txBox="1"/>
          <p:nvPr userDrawn="1"/>
        </p:nvSpPr>
        <p:spPr>
          <a:xfrm>
            <a:off x="11423904" y="6339840"/>
            <a:ext cx="0" cy="0"/>
          </a:xfrm>
          <a:prstGeom prst="rect">
            <a:avLst/>
          </a:prstGeom>
          <a:noFill/>
        </p:spPr>
        <p:txBody>
          <a:bodyPr wrap="none" lIns="0" tIns="0" rIns="0" bIns="0" rtlCol="0">
            <a:noAutofit/>
          </a:bodyPr>
          <a:lstStyle/>
          <a:p>
            <a:pPr algn="l"/>
            <a:endParaRPr lang="en-GB" err="1"/>
          </a:p>
        </p:txBody>
      </p:sp>
      <p:sp>
        <p:nvSpPr>
          <p:cNvPr id="10" name="Text Placeholder 13">
            <a:extLst>
              <a:ext uri="{FF2B5EF4-FFF2-40B4-BE49-F238E27FC236}">
                <a16:creationId xmlns:a16="http://schemas.microsoft.com/office/drawing/2014/main" id="{B3530ECC-7F7E-1243-6901-0C7B8A0C6289}"/>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039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4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pic>
        <p:nvPicPr>
          <p:cNvPr id="4" name="Picture 3">
            <a:extLst>
              <a:ext uri="{FF2B5EF4-FFF2-40B4-BE49-F238E27FC236}">
                <a16:creationId xmlns:a16="http://schemas.microsoft.com/office/drawing/2014/main" id="{089FA764-6FED-AB43-D40D-6F63C1E87DC1}"/>
              </a:ext>
            </a:extLst>
          </p:cNvPr>
          <p:cNvPicPr>
            <a:picLocks noChangeAspect="1"/>
          </p:cNvPicPr>
          <p:nvPr userDrawn="1"/>
        </p:nvPicPr>
        <p:blipFill>
          <a:blip r:embed="rId2">
            <a:extLst>
              <a:ext uri="{28A0092B-C50C-407E-A947-70E740481C1C}">
                <a14:useLocalDpi xmlns:a14="http://schemas.microsoft.com/office/drawing/2010/main" val="0"/>
              </a:ext>
            </a:extLst>
          </a:blip>
          <a:srcRect l="64" r="64"/>
          <a:stretch/>
        </p:blipFill>
        <p:spPr>
          <a:xfrm>
            <a:off x="5704261" y="1546898"/>
            <a:ext cx="5003997" cy="4513924"/>
          </a:xfrm>
          <a:prstGeom prst="rect">
            <a:avLst/>
          </a:prstGeom>
        </p:spPr>
      </p:pic>
      <p:sp>
        <p:nvSpPr>
          <p:cNvPr id="5" name="Date Placeholder 11">
            <a:extLst>
              <a:ext uri="{FF2B5EF4-FFF2-40B4-BE49-F238E27FC236}">
                <a16:creationId xmlns:a16="http://schemas.microsoft.com/office/drawing/2014/main" id="{89118793-E6BF-92CD-8916-E7643CDF44F7}"/>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467BA38A-E57A-2B45-90EA-C6B0023EBE10}" type="datetime4">
              <a:rPr lang="en-GB" noProof="0" smtClean="0"/>
              <a:t>29 May 2024</a:t>
            </a:fld>
            <a:endParaRPr lang="en-GB" noProof="0"/>
          </a:p>
        </p:txBody>
      </p:sp>
      <p:sp>
        <p:nvSpPr>
          <p:cNvPr id="6" name="Title 4">
            <a:extLst>
              <a:ext uri="{FF2B5EF4-FFF2-40B4-BE49-F238E27FC236}">
                <a16:creationId xmlns:a16="http://schemas.microsoft.com/office/drawing/2014/main" id="{799DCACF-64EA-C7B9-E7E9-25C54C636880}"/>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3FB8B8D-9E79-5EA2-6917-82D52BE26357}"/>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8BAD85C4-5D5D-C20A-0F6E-67F79BF44FC4}"/>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939884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5_Title &amp; Copy + Small Pictur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F25BAA-354A-69B3-2986-BE999B904D69}"/>
              </a:ext>
            </a:extLst>
          </p:cNvPr>
          <p:cNvSpPr>
            <a:spLocks noGrp="1"/>
          </p:cNvSpPr>
          <p:nvPr>
            <p:ph type="ftr" sz="quarter" idx="10"/>
          </p:nvPr>
        </p:nvSpPr>
        <p:spPr/>
        <p:txBody>
          <a:bodyPr/>
          <a:lstStyle/>
          <a:p>
            <a:endParaRPr lang="en-GB" noProof="0"/>
          </a:p>
        </p:txBody>
      </p:sp>
      <p:sp>
        <p:nvSpPr>
          <p:cNvPr id="8" name="Slide Number Placeholder 7">
            <a:extLst>
              <a:ext uri="{FF2B5EF4-FFF2-40B4-BE49-F238E27FC236}">
                <a16:creationId xmlns:a16="http://schemas.microsoft.com/office/drawing/2014/main" id="{5E004FD9-5A36-8BCA-3A1E-90ED04EE11C7}"/>
              </a:ext>
            </a:extLst>
          </p:cNvPr>
          <p:cNvSpPr>
            <a:spLocks noGrp="1"/>
          </p:cNvSpPr>
          <p:nvPr>
            <p:ph type="sldNum" sz="quarter" idx="11"/>
          </p:nvPr>
        </p:nvSpPr>
        <p:spPr/>
        <p:txBody>
          <a:bodyPr/>
          <a:lstStyle/>
          <a:p>
            <a:fld id="{35A3A8AA-2633-49C9-9BAD-1EB96DCF18BC}" type="slidenum">
              <a:rPr lang="en-GB" noProof="0" smtClean="0"/>
              <a:pPr/>
              <a:t>‹#›</a:t>
            </a:fld>
            <a:endParaRPr lang="en-GB" noProof="0"/>
          </a:p>
        </p:txBody>
      </p:sp>
      <p:sp>
        <p:nvSpPr>
          <p:cNvPr id="5" name="Picture Placeholder 8">
            <a:extLst>
              <a:ext uri="{FF2B5EF4-FFF2-40B4-BE49-F238E27FC236}">
                <a16:creationId xmlns:a16="http://schemas.microsoft.com/office/drawing/2014/main" id="{1529BFD6-D5DB-567E-0E89-8C4C404444D0}"/>
              </a:ext>
            </a:extLst>
          </p:cNvPr>
          <p:cNvSpPr>
            <a:spLocks noGrp="1"/>
          </p:cNvSpPr>
          <p:nvPr>
            <p:ph type="pic" sz="quarter" idx="12"/>
          </p:nvPr>
        </p:nvSpPr>
        <p:spPr>
          <a:xfrm>
            <a:off x="5704258" y="1558518"/>
            <a:ext cx="5004000" cy="4487565"/>
          </a:xfrm>
          <a:noFill/>
        </p:spPr>
        <p:txBody>
          <a:bodyPr/>
          <a:lstStyle/>
          <a:p>
            <a:endParaRPr lang="en-GB" noProof="0"/>
          </a:p>
        </p:txBody>
      </p:sp>
      <p:sp>
        <p:nvSpPr>
          <p:cNvPr id="4" name="Date Placeholder 11">
            <a:extLst>
              <a:ext uri="{FF2B5EF4-FFF2-40B4-BE49-F238E27FC236}">
                <a16:creationId xmlns:a16="http://schemas.microsoft.com/office/drawing/2014/main" id="{6E00381D-9121-1367-868A-D0E892063113}"/>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A22844DE-7E20-A347-9B55-89F79CD8CC13}" type="datetime4">
              <a:rPr lang="en-GB" noProof="0" smtClean="0"/>
              <a:t>29 May 2024</a:t>
            </a:fld>
            <a:endParaRPr lang="en-GB" noProof="0"/>
          </a:p>
        </p:txBody>
      </p:sp>
      <p:sp>
        <p:nvSpPr>
          <p:cNvPr id="6" name="Title 4">
            <a:extLst>
              <a:ext uri="{FF2B5EF4-FFF2-40B4-BE49-F238E27FC236}">
                <a16:creationId xmlns:a16="http://schemas.microsoft.com/office/drawing/2014/main" id="{D3546B98-CE99-BC6A-D2A8-8204B5F24303}"/>
              </a:ext>
            </a:extLst>
          </p:cNvPr>
          <p:cNvSpPr>
            <a:spLocks noGrp="1"/>
          </p:cNvSpPr>
          <p:nvPr>
            <p:ph type="title"/>
          </p:nvPr>
        </p:nvSpPr>
        <p:spPr>
          <a:xfrm>
            <a:off x="466726" y="511700"/>
            <a:ext cx="10244138" cy="454589"/>
          </a:xfrm>
        </p:spPr>
        <p:txBody>
          <a:bodyPr>
            <a:normAutofit/>
          </a:bodyPr>
          <a:lstStyle>
            <a:lvl1pPr>
              <a:lnSpc>
                <a:spcPct val="80000"/>
              </a:lnSpc>
              <a:defRPr sz="3200"/>
            </a:lvl1pPr>
          </a:lstStyle>
          <a:p>
            <a:pPr>
              <a:lnSpc>
                <a:spcPct val="80000"/>
              </a:lnSpc>
            </a:pPr>
            <a:r>
              <a:rPr lang="en-GB" noProof="0"/>
              <a:t>Click to edit Master title</a:t>
            </a:r>
          </a:p>
        </p:txBody>
      </p:sp>
      <p:sp>
        <p:nvSpPr>
          <p:cNvPr id="9" name="Text Placeholder 5">
            <a:extLst>
              <a:ext uri="{FF2B5EF4-FFF2-40B4-BE49-F238E27FC236}">
                <a16:creationId xmlns:a16="http://schemas.microsoft.com/office/drawing/2014/main" id="{15BCFDC6-4679-0A89-E5D5-63971FF0BAE9}"/>
              </a:ext>
            </a:extLst>
          </p:cNvPr>
          <p:cNvSpPr>
            <a:spLocks noGrp="1"/>
          </p:cNvSpPr>
          <p:nvPr>
            <p:ph type="body" sz="quarter" idx="13" hasCustomPrompt="1"/>
          </p:nvPr>
        </p:nvSpPr>
        <p:spPr>
          <a:xfrm>
            <a:off x="464120" y="966289"/>
            <a:ext cx="10244138" cy="432679"/>
          </a:xfrm>
        </p:spPr>
        <p:txBody>
          <a:bodyPr/>
          <a:lstStyle>
            <a:lvl1pPr>
              <a:defRPr sz="2000"/>
            </a:lvl1pPr>
          </a:lstStyle>
          <a:p>
            <a:r>
              <a:rPr lang="en-GB" noProof="0"/>
              <a:t>Click to edit Subheading</a:t>
            </a:r>
          </a:p>
        </p:txBody>
      </p:sp>
      <p:sp>
        <p:nvSpPr>
          <p:cNvPr id="2" name="Text Placeholder 13">
            <a:extLst>
              <a:ext uri="{FF2B5EF4-FFF2-40B4-BE49-F238E27FC236}">
                <a16:creationId xmlns:a16="http://schemas.microsoft.com/office/drawing/2014/main" id="{91599DAE-D742-9E6A-0375-2B2AE48A696D}"/>
              </a:ext>
            </a:extLst>
          </p:cNvPr>
          <p:cNvSpPr>
            <a:spLocks noGrp="1"/>
          </p:cNvSpPr>
          <p:nvPr>
            <p:ph type="body" sz="quarter" idx="15" hasCustomPrompt="1"/>
          </p:nvPr>
        </p:nvSpPr>
        <p:spPr>
          <a:xfrm>
            <a:off x="466725" y="1558519"/>
            <a:ext cx="5003997" cy="4487565"/>
          </a:xfrm>
        </p:spPr>
        <p:txBody>
          <a:bodyPr numCol="1" spcCol="360000"/>
          <a:lstStyle>
            <a:lvl1pPr>
              <a:lnSpc>
                <a:spcPct val="100000"/>
              </a:lnSpc>
              <a:spcBef>
                <a:spcPts val="0"/>
              </a:spcBef>
              <a:spcAft>
                <a:spcPts val="0"/>
              </a:spcAft>
              <a:defRPr sz="1600"/>
            </a:lvl1pPr>
          </a:lstStyle>
          <a:p>
            <a:pPr lvl="0"/>
            <a:r>
              <a:rPr lang="en-GB"/>
              <a:t>Click to edit Body copy</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46087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46_Outro">
    <p:bg>
      <p:bgPr>
        <a:solidFill>
          <a:schemeClr val="tx1"/>
        </a:solidFill>
        <a:effectLst/>
      </p:bgPr>
    </p:bg>
    <p:spTree>
      <p:nvGrpSpPr>
        <p:cNvPr id="1" name=""/>
        <p:cNvGrpSpPr/>
        <p:nvPr/>
      </p:nvGrpSpPr>
      <p:grpSpPr>
        <a:xfrm>
          <a:off x="0" y="0"/>
          <a:ext cx="0" cy="0"/>
          <a:chOff x="0" y="0"/>
          <a:chExt cx="0" cy="0"/>
        </a:xfrm>
      </p:grpSpPr>
      <p:pic>
        <p:nvPicPr>
          <p:cNvPr id="13" name="The Hook">
            <a:extLst>
              <a:ext uri="{FF2B5EF4-FFF2-40B4-BE49-F238E27FC236}">
                <a16:creationId xmlns:a16="http://schemas.microsoft.com/office/drawing/2014/main" id="{B6744F6F-9F36-85CA-6501-AD4BA570BF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2174" y="0"/>
            <a:ext cx="214783" cy="322175"/>
          </a:xfrm>
          <a:prstGeom prst="rect">
            <a:avLst/>
          </a:prstGeom>
        </p:spPr>
      </p:pic>
      <p:sp>
        <p:nvSpPr>
          <p:cNvPr id="2" name="Title 1">
            <a:extLst>
              <a:ext uri="{FF2B5EF4-FFF2-40B4-BE49-F238E27FC236}">
                <a16:creationId xmlns:a16="http://schemas.microsoft.com/office/drawing/2014/main" id="{4C023811-9790-1804-8469-EFD169B4B8CD}"/>
              </a:ext>
            </a:extLst>
          </p:cNvPr>
          <p:cNvSpPr>
            <a:spLocks noGrp="1"/>
          </p:cNvSpPr>
          <p:nvPr>
            <p:ph type="ctrTitle" hasCustomPrompt="1"/>
          </p:nvPr>
        </p:nvSpPr>
        <p:spPr>
          <a:xfrm>
            <a:off x="466725" y="900000"/>
            <a:ext cx="5628000" cy="2294462"/>
          </a:xfrm>
        </p:spPr>
        <p:txBody>
          <a:bodyPr lIns="0" tIns="0" rIns="0" anchor="t" anchorCtr="0">
            <a:normAutofit/>
          </a:bodyPr>
          <a:lstStyle>
            <a:lvl1pPr algn="l">
              <a:lnSpc>
                <a:spcPct val="100000"/>
              </a:lnSpc>
              <a:defRPr sz="4400">
                <a:solidFill>
                  <a:schemeClr val="bg1"/>
                </a:solidFill>
              </a:defRPr>
            </a:lvl1pPr>
          </a:lstStyle>
          <a:p>
            <a:r>
              <a:rPr lang="en-GB" noProof="0"/>
              <a:t>Thank you</a:t>
            </a:r>
          </a:p>
        </p:txBody>
      </p:sp>
      <p:sp>
        <p:nvSpPr>
          <p:cNvPr id="3" name="Subtitle 2">
            <a:extLst>
              <a:ext uri="{FF2B5EF4-FFF2-40B4-BE49-F238E27FC236}">
                <a16:creationId xmlns:a16="http://schemas.microsoft.com/office/drawing/2014/main" id="{4D3553DE-D4C1-5977-0113-085A857181C1}"/>
              </a:ext>
            </a:extLst>
          </p:cNvPr>
          <p:cNvSpPr>
            <a:spLocks noGrp="1"/>
          </p:cNvSpPr>
          <p:nvPr>
            <p:ph type="subTitle" idx="1" hasCustomPrompt="1"/>
          </p:nvPr>
        </p:nvSpPr>
        <p:spPr>
          <a:xfrm>
            <a:off x="466726" y="5177641"/>
            <a:ext cx="5629274" cy="316607"/>
          </a:xfrm>
        </p:spPr>
        <p:txBody>
          <a:bodyPr lIns="0" rIns="0" bIns="0">
            <a:normAutofit/>
          </a:bodyPr>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Subheading</a:t>
            </a:r>
          </a:p>
        </p:txBody>
      </p:sp>
      <p:pic>
        <p:nvPicPr>
          <p:cNvPr id="14" name="Logo">
            <a:extLst>
              <a:ext uri="{FF2B5EF4-FFF2-40B4-BE49-F238E27FC236}">
                <a16:creationId xmlns:a16="http://schemas.microsoft.com/office/drawing/2014/main" id="{B756CA3C-EB59-6C77-1870-76B32767F5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2137" y="6160610"/>
            <a:ext cx="955745" cy="415293"/>
          </a:xfrm>
          <a:prstGeom prst="rect">
            <a:avLst/>
          </a:prstGeom>
        </p:spPr>
      </p:pic>
    </p:spTree>
    <p:extLst>
      <p:ext uri="{BB962C8B-B14F-4D97-AF65-F5344CB8AC3E}">
        <p14:creationId xmlns:p14="http://schemas.microsoft.com/office/powerpoint/2010/main" val="1677754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6F3B-928E-44C1-9FF2-0344F321DD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006E72-274F-ACBC-6E3C-9A7F4BCC5688}"/>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4" name="Footer Placeholder 3">
            <a:extLst>
              <a:ext uri="{FF2B5EF4-FFF2-40B4-BE49-F238E27FC236}">
                <a16:creationId xmlns:a16="http://schemas.microsoft.com/office/drawing/2014/main" id="{FB6215F3-E1D2-8D16-981B-E2FD03EF7F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5C342-01B9-D509-14AC-4A5B910BDFB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253614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7_Tips &amp; Trick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18D6E4A-72D7-1353-8AAB-D03765ED4939}"/>
              </a:ext>
            </a:extLst>
          </p:cNvPr>
          <p:cNvSpPr txBox="1"/>
          <p:nvPr userDrawn="1"/>
        </p:nvSpPr>
        <p:spPr>
          <a:xfrm>
            <a:off x="8091488" y="1619524"/>
            <a:ext cx="3651250" cy="1856525"/>
          </a:xfrm>
          <a:prstGeom prst="rect">
            <a:avLst/>
          </a:prstGeom>
          <a:noFill/>
        </p:spPr>
        <p:txBody>
          <a:bodyPr wrap="square" lIns="0" tIns="0" rIns="0" bIns="0" rtlCol="0">
            <a:noAutofit/>
          </a:bodyPr>
          <a:lstStyle/>
          <a:p>
            <a:pPr marL="0" indent="0">
              <a:spcAft>
                <a:spcPts val="300"/>
              </a:spcAft>
              <a:buNone/>
              <a:defRPr/>
            </a:pPr>
            <a:r>
              <a:rPr lang="en-GB" sz="1100" b="1" kern="1200" noProof="1">
                <a:solidFill>
                  <a:schemeClr val="tx2"/>
                </a:solidFill>
                <a:latin typeface="+mn-lt"/>
                <a:ea typeface="+mn-ea"/>
                <a:cs typeface="Arial" panose="020B0604020202020204" pitchFamily="34" charset="0"/>
              </a:rPr>
              <a:t>Guides</a:t>
            </a:r>
          </a:p>
          <a:p>
            <a:pPr marL="0" indent="0">
              <a:spcAft>
                <a:spcPts val="300"/>
              </a:spcAft>
              <a:buFontTx/>
              <a:buNone/>
              <a:defRPr/>
            </a:pPr>
            <a:r>
              <a:rPr lang="en-GB" sz="1100" noProof="1">
                <a:solidFill>
                  <a:schemeClr val="tx1"/>
                </a:solidFill>
                <a:latin typeface="+mn-lt"/>
                <a:cs typeface="Arial" panose="020B0604020202020204" pitchFamily="34" charset="0"/>
              </a:rPr>
              <a:t>To view guides, click the View tab and set tick mark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in Guides.</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Colors</a:t>
            </a:r>
          </a:p>
          <a:p>
            <a:pPr marL="0" indent="0">
              <a:spcAft>
                <a:spcPts val="600"/>
              </a:spcAft>
              <a:buFontTx/>
              <a:buNone/>
              <a:defRPr/>
            </a:pPr>
            <a:r>
              <a:rPr lang="en-GB" sz="1100" noProof="1">
                <a:solidFill>
                  <a:schemeClr val="tx1"/>
                </a:solidFill>
                <a:latin typeface="+mn-lt"/>
                <a:cs typeface="Arial" panose="020B0604020202020204" pitchFamily="34" charset="0"/>
              </a:rPr>
              <a:t>You can change the colors by clicking on font colors. There are seven predefined theme colors.  </a:t>
            </a:r>
          </a:p>
          <a:p>
            <a:pPr marL="0" indent="0">
              <a:spcAft>
                <a:spcPts val="300"/>
              </a:spcAft>
              <a:buFontTx/>
              <a:buNone/>
              <a:defRPr/>
            </a:pPr>
            <a:r>
              <a:rPr lang="en-GB" sz="1100" noProof="1">
                <a:solidFill>
                  <a:schemeClr val="tx1"/>
                </a:solidFill>
                <a:latin typeface="+mn-lt"/>
                <a:cs typeface="Arial" panose="020B0604020202020204" pitchFamily="34" charset="0"/>
              </a:rPr>
              <a:t>It’s not allowed to use the standard colors.</a:t>
            </a: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marL="0" indent="0">
              <a:spcAft>
                <a:spcPts val="300"/>
              </a:spcAft>
              <a:buFontTx/>
              <a:buNone/>
              <a:defRPr/>
            </a:pPr>
            <a:endParaRPr lang="en-GB" sz="1100" noProof="1">
              <a:solidFill>
                <a:schemeClr val="tx1"/>
              </a:solidFill>
              <a:latin typeface="+mn-lt"/>
              <a:cs typeface="Arial" panose="020B0604020202020204" pitchFamily="34" charset="0"/>
            </a:endParaRP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Header and Footer</a:t>
            </a:r>
          </a:p>
          <a:p>
            <a:pPr marL="0" indent="0">
              <a:spcAft>
                <a:spcPts val="600"/>
              </a:spcAft>
              <a:buFontTx/>
              <a:buNone/>
              <a:defRPr/>
            </a:pPr>
            <a:r>
              <a:rPr lang="en-GB" sz="1100" noProof="1">
                <a:solidFill>
                  <a:schemeClr val="tx1"/>
                </a:solidFill>
                <a:latin typeface="+mn-lt"/>
                <a:cs typeface="Arial" panose="020B0604020202020204" pitchFamily="34" charset="0"/>
              </a:rPr>
              <a:t>Insert Header and Footer. Click the </a:t>
            </a:r>
            <a:r>
              <a:rPr lang="en-GB" sz="1100" b="1" noProof="1">
                <a:solidFill>
                  <a:schemeClr val="tx1"/>
                </a:solidFill>
                <a:latin typeface="+mn-lt"/>
                <a:cs typeface="Arial" panose="020B0604020202020204" pitchFamily="34" charset="0"/>
              </a:rPr>
              <a:t>Insert tab </a:t>
            </a:r>
            <a:r>
              <a:rPr lang="en-GB" sz="1100" noProof="1">
                <a:solidFill>
                  <a:schemeClr val="tx1"/>
                </a:solidFill>
                <a:latin typeface="+mn-lt"/>
                <a:cs typeface="Arial" panose="020B0604020202020204" pitchFamily="34" charset="0"/>
              </a:rPr>
              <a:t>and under the “Text” section click on Header and Footer.</a:t>
            </a:r>
          </a:p>
        </p:txBody>
      </p:sp>
      <p:sp>
        <p:nvSpPr>
          <p:cNvPr id="15" name="TextBox 14">
            <a:extLst>
              <a:ext uri="{FF2B5EF4-FFF2-40B4-BE49-F238E27FC236}">
                <a16:creationId xmlns:a16="http://schemas.microsoft.com/office/drawing/2014/main" id="{41729BA1-B2F0-7FBC-F925-919636AD9E89}"/>
              </a:ext>
            </a:extLst>
          </p:cNvPr>
          <p:cNvSpPr txBox="1"/>
          <p:nvPr userDrawn="1"/>
        </p:nvSpPr>
        <p:spPr>
          <a:xfrm>
            <a:off x="466725" y="1619524"/>
            <a:ext cx="3463925" cy="4774600"/>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Fonts used in the template</a:t>
            </a:r>
          </a:p>
          <a:p>
            <a:pPr>
              <a:spcAft>
                <a:spcPts val="300"/>
              </a:spcAft>
              <a:buNone/>
              <a:defRPr/>
            </a:pPr>
            <a:r>
              <a:rPr lang="en-GB" sz="1100" b="0" noProof="1">
                <a:solidFill>
                  <a:schemeClr val="tx1"/>
                </a:solidFill>
                <a:latin typeface="+mn-lt"/>
                <a:cs typeface="Arial" panose="020B0604020202020204" pitchFamily="34" charset="0"/>
              </a:rPr>
              <a:t>Header and body text is </a:t>
            </a:r>
            <a:r>
              <a:rPr lang="en-GB" sz="1100" b="0" kern="1200" cap="none" noProof="1">
                <a:solidFill>
                  <a:schemeClr val="tx1"/>
                </a:solidFill>
                <a:latin typeface="+mn-lt"/>
                <a:ea typeface="+mn-ea"/>
                <a:cs typeface="Arial" panose="020B0604020202020204" pitchFamily="34" charset="0"/>
              </a:rPr>
              <a:t>Inter 18 pt.</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Bullet points. Use the increase/decrease </a:t>
            </a:r>
            <a:br>
              <a:rPr lang="en-GB" sz="1100" b="1" kern="1200" noProof="1">
                <a:solidFill>
                  <a:schemeClr val="tx2"/>
                </a:solidFill>
                <a:latin typeface="+mn-lt"/>
                <a:ea typeface="+mn-ea"/>
                <a:cs typeface="Arial" panose="020B0604020202020204" pitchFamily="34" charset="0"/>
              </a:rPr>
            </a:br>
            <a:r>
              <a:rPr lang="en-GB" sz="1100" b="1" kern="1200" noProof="1">
                <a:solidFill>
                  <a:schemeClr val="tx2"/>
                </a:solidFill>
                <a:latin typeface="+mn-lt"/>
                <a:ea typeface="+mn-ea"/>
                <a:cs typeface="Arial" panose="020B0604020202020204" pitchFamily="34" charset="0"/>
              </a:rPr>
              <a:t>to jump through levels</a:t>
            </a:r>
          </a:p>
          <a:p>
            <a:pPr marL="0" indent="0">
              <a:spcAft>
                <a:spcPts val="600"/>
              </a:spcAft>
              <a:buFontTx/>
              <a:buNone/>
              <a:defRPr/>
            </a:pPr>
            <a:r>
              <a:rPr lang="en-GB" sz="1100" noProof="1">
                <a:solidFill>
                  <a:schemeClr val="tx1"/>
                </a:solidFill>
                <a:latin typeface="+mn-lt"/>
                <a:cs typeface="Arial" panose="020B0604020202020204" pitchFamily="34" charset="0"/>
              </a:rPr>
              <a:t>One press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you bullet point</a:t>
            </a:r>
          </a:p>
          <a:p>
            <a:pPr marL="0" indent="0">
              <a:spcAft>
                <a:spcPts val="600"/>
              </a:spcAft>
              <a:buFontTx/>
              <a:buNone/>
              <a:defRPr/>
            </a:pPr>
            <a:r>
              <a:rPr lang="en-GB" sz="1100" noProof="1">
                <a:solidFill>
                  <a:schemeClr val="tx1"/>
                </a:solidFill>
                <a:latin typeface="+mn-lt"/>
                <a:cs typeface="Arial" panose="020B0604020202020204" pitchFamily="34" charset="0"/>
              </a:rPr>
              <a:t>Two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second level bullet point in 18 pt.</a:t>
            </a:r>
          </a:p>
          <a:p>
            <a:pPr marL="0" indent="0">
              <a:spcAft>
                <a:spcPts val="600"/>
              </a:spcAft>
              <a:buFontTx/>
              <a:buNone/>
              <a:defRPr/>
            </a:pPr>
            <a:r>
              <a:rPr lang="en-GB" sz="1100" noProof="1">
                <a:solidFill>
                  <a:schemeClr val="tx1"/>
                </a:solidFill>
                <a:latin typeface="+mn-lt"/>
                <a:cs typeface="Arial" panose="020B0604020202020204" pitchFamily="34" charset="0"/>
              </a:rPr>
              <a:t>Three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16 pt.</a:t>
            </a:r>
          </a:p>
          <a:p>
            <a:pPr marL="0" indent="0">
              <a:spcAft>
                <a:spcPts val="600"/>
              </a:spcAft>
              <a:buFontTx/>
              <a:buNone/>
              <a:defRPr/>
            </a:pPr>
            <a:r>
              <a:rPr lang="en-GB" sz="1100" noProof="1">
                <a:solidFill>
                  <a:schemeClr val="tx1"/>
                </a:solidFill>
                <a:latin typeface="+mn-lt"/>
                <a:cs typeface="Arial" panose="020B0604020202020204" pitchFamily="34" charset="0"/>
              </a:rPr>
              <a:t>Four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14 pt.</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noProof="1">
                <a:solidFill>
                  <a:schemeClr val="tx1"/>
                </a:solidFill>
                <a:latin typeface="+mn-lt"/>
                <a:cs typeface="Arial" panose="020B0604020202020204" pitchFamily="34" charset="0"/>
              </a:rPr>
              <a:t>Five presses on the </a:t>
            </a:r>
            <a:r>
              <a:rPr lang="en-GB" sz="1100" b="1" noProof="1">
                <a:solidFill>
                  <a:schemeClr val="tx1"/>
                </a:solidFill>
                <a:latin typeface="+mn-lt"/>
                <a:cs typeface="Arial" panose="020B0604020202020204" pitchFamily="34" charset="0"/>
              </a:rPr>
              <a:t>increase</a:t>
            </a:r>
            <a:r>
              <a:rPr lang="en-GB" sz="1100" noProof="1">
                <a:solidFill>
                  <a:schemeClr val="tx1"/>
                </a:solidFill>
                <a:latin typeface="+mn-lt"/>
                <a:cs typeface="Arial" panose="020B0604020202020204" pitchFamily="34" charset="0"/>
              </a:rPr>
              <a:t>-key gives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third level bullet point in 12 pt.</a:t>
            </a:r>
          </a:p>
          <a:p>
            <a:pPr marL="4763" indent="-4763">
              <a:spcAft>
                <a:spcPts val="300"/>
              </a:spcAft>
              <a:buNone/>
              <a:defRPr/>
            </a:pPr>
            <a:endParaRPr lang="en-GB" sz="1100" noProof="1">
              <a:solidFill>
                <a:schemeClr val="tx1"/>
              </a:solidFill>
              <a:latin typeface="+mn-lt"/>
              <a:cs typeface="Arial" panose="020B0604020202020204" pitchFamily="34" charset="0"/>
            </a:endParaRPr>
          </a:p>
          <a:p>
            <a:pPr marL="4763" indent="-4763">
              <a:spcAft>
                <a:spcPts val="300"/>
              </a:spcAft>
              <a:buNone/>
              <a:defRPr/>
            </a:pPr>
            <a:r>
              <a:rPr lang="en-GB" sz="1100" noProof="1">
                <a:solidFill>
                  <a:schemeClr val="tx1"/>
                </a:solidFill>
                <a:latin typeface="+mn-lt"/>
                <a:cs typeface="Arial" panose="020B0604020202020204" pitchFamily="34" charset="0"/>
              </a:rPr>
              <a:t>This can only be done in a predefined text or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content placeholder.</a:t>
            </a:r>
          </a:p>
          <a:p>
            <a:pPr>
              <a:spcAft>
                <a:spcPts val="300"/>
              </a:spcAft>
              <a:buNone/>
              <a:defRPr/>
            </a:pPr>
            <a:endParaRPr lang="en-GB" sz="1100" noProof="1">
              <a:solidFill>
                <a:schemeClr val="tx1"/>
              </a:solidFill>
              <a:latin typeface="+mn-lt"/>
              <a:cs typeface="Arial" panose="020B0604020202020204" pitchFamily="34" charset="0"/>
            </a:endParaRPr>
          </a:p>
          <a:p>
            <a:pPr>
              <a:spcAft>
                <a:spcPts val="300"/>
              </a:spcAft>
              <a:defRPr/>
            </a:pPr>
            <a:endParaRPr lang="en-GB" sz="110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5" name="TextBox 4">
            <a:extLst>
              <a:ext uri="{FF2B5EF4-FFF2-40B4-BE49-F238E27FC236}">
                <a16:creationId xmlns:a16="http://schemas.microsoft.com/office/drawing/2014/main" id="{6D1646EE-ACAF-1004-AD90-EA4358A0F2E7}"/>
              </a:ext>
            </a:extLst>
          </p:cNvPr>
          <p:cNvSpPr txBox="1"/>
          <p:nvPr userDrawn="1"/>
        </p:nvSpPr>
        <p:spPr>
          <a:xfrm>
            <a:off x="4259263" y="1619524"/>
            <a:ext cx="3651250" cy="3529499"/>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Use layouts</a:t>
            </a:r>
          </a:p>
          <a:p>
            <a:pPr marL="0" indent="0">
              <a:spcAft>
                <a:spcPts val="600"/>
              </a:spcAft>
              <a:buFontTx/>
              <a:buNone/>
              <a:defRPr/>
            </a:pPr>
            <a:r>
              <a:rPr lang="en-GB" sz="1100" noProof="1">
                <a:solidFill>
                  <a:schemeClr val="tx1"/>
                </a:solidFill>
                <a:latin typeface="+mn-lt"/>
                <a:cs typeface="Arial" panose="020B0604020202020204" pitchFamily="34" charset="0"/>
              </a:rPr>
              <a:t>Click the </a:t>
            </a:r>
            <a:r>
              <a:rPr lang="en-GB" sz="1100" b="1" kern="1200" noProof="1">
                <a:solidFill>
                  <a:schemeClr val="tx1"/>
                </a:solidFill>
                <a:latin typeface="+mn-lt"/>
                <a:ea typeface="+mn-ea"/>
                <a:cs typeface="Arial" panose="020B0604020202020204" pitchFamily="34" charset="0"/>
              </a:rPr>
              <a:t>Home tab.</a:t>
            </a:r>
          </a:p>
          <a:p>
            <a:pPr marL="0" indent="0">
              <a:spcAft>
                <a:spcPts val="600"/>
              </a:spcAft>
              <a:buFontTx/>
              <a:buNone/>
              <a:defRPr/>
            </a:pPr>
            <a:r>
              <a:rPr lang="en-GB" sz="1100" noProof="1">
                <a:solidFill>
                  <a:schemeClr val="tx1"/>
                </a:solidFill>
                <a:latin typeface="+mn-lt"/>
                <a:cs typeface="Arial" panose="020B0604020202020204" pitchFamily="34" charset="0"/>
              </a:rPr>
              <a:t>Click </a:t>
            </a:r>
            <a:r>
              <a:rPr lang="en-GB" sz="1100" b="1" kern="1200" noProof="1">
                <a:solidFill>
                  <a:schemeClr val="tx1"/>
                </a:solidFill>
                <a:latin typeface="+mn-lt"/>
                <a:ea typeface="+mn-ea"/>
                <a:cs typeface="Arial" panose="020B0604020202020204" pitchFamily="34" charset="0"/>
              </a:rPr>
              <a:t>New Slide </a:t>
            </a:r>
            <a:r>
              <a:rPr lang="en-GB" sz="1100" noProof="1">
                <a:solidFill>
                  <a:schemeClr val="tx1"/>
                </a:solidFill>
                <a:latin typeface="+mn-lt"/>
                <a:cs typeface="Arial" panose="020B0604020202020204" pitchFamily="34" charset="0"/>
              </a:rPr>
              <a:t>menu to insert new slide.</a:t>
            </a:r>
          </a:p>
          <a:p>
            <a:pPr marL="0" indent="0">
              <a:spcAft>
                <a:spcPts val="300"/>
              </a:spcAft>
              <a:buFontTx/>
              <a:buNone/>
              <a:defRPr/>
            </a:pPr>
            <a:r>
              <a:rPr lang="en-GB" sz="1100" noProof="1">
                <a:solidFill>
                  <a:schemeClr val="tx1"/>
                </a:solidFill>
                <a:latin typeface="+mn-lt"/>
                <a:cs typeface="Arial" panose="020B0604020202020204" pitchFamily="34" charset="0"/>
              </a:rPr>
              <a:t>Choose </a:t>
            </a:r>
            <a:r>
              <a:rPr lang="en-GB" sz="1100" b="1" kern="1200" noProof="1">
                <a:solidFill>
                  <a:schemeClr val="tx1"/>
                </a:solidFill>
                <a:latin typeface="+mn-lt"/>
                <a:ea typeface="+mn-ea"/>
                <a:cs typeface="Arial" panose="020B0604020202020204" pitchFamily="34" charset="0"/>
              </a:rPr>
              <a:t>Layout</a:t>
            </a:r>
            <a:r>
              <a:rPr lang="en-GB" sz="1100" noProof="1">
                <a:solidFill>
                  <a:schemeClr val="tx1"/>
                </a:solidFill>
                <a:latin typeface="+mn-lt"/>
                <a:cs typeface="Arial" panose="020B0604020202020204" pitchFamily="34" charset="0"/>
              </a:rPr>
              <a:t> to change an appropriate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layout from the "drop down" menu. </a:t>
            </a:r>
          </a:p>
          <a:p>
            <a:pPr>
              <a:spcAft>
                <a:spcPts val="300"/>
              </a:spcAft>
              <a:buNone/>
              <a:defRPr/>
            </a:pPr>
            <a:endParaRPr lang="en-GB" sz="1100" b="1" noProof="1">
              <a:solidFill>
                <a:schemeClr val="tx1"/>
              </a:solidFill>
              <a:latin typeface="+mn-lt"/>
              <a:cs typeface="Arial" panose="020B0604020202020204" pitchFamily="34" charset="0"/>
            </a:endParaRPr>
          </a:p>
          <a:p>
            <a:pPr>
              <a:spcAft>
                <a:spcPts val="300"/>
              </a:spcAft>
              <a:buNone/>
              <a:defRPr/>
            </a:pPr>
            <a:r>
              <a:rPr lang="en-GB" sz="1100" b="1" noProof="1">
                <a:solidFill>
                  <a:schemeClr val="tx2"/>
                </a:solidFill>
                <a:latin typeface="+mn-lt"/>
                <a:cs typeface="Arial" panose="020B0604020202020204" pitchFamily="34" charset="0"/>
              </a:rPr>
              <a:t>Insert picture</a:t>
            </a:r>
          </a:p>
          <a:p>
            <a:pPr marL="0" indent="0">
              <a:spcAft>
                <a:spcPts val="300"/>
              </a:spcAft>
              <a:buFontTx/>
              <a:buNone/>
              <a:defRPr/>
            </a:pPr>
            <a:r>
              <a:rPr lang="en-GB" sz="1100" noProof="1">
                <a:solidFill>
                  <a:schemeClr val="tx1"/>
                </a:solidFill>
                <a:latin typeface="+mn-lt"/>
                <a:cs typeface="Arial" panose="020B0604020202020204" pitchFamily="34" charset="0"/>
              </a:rPr>
              <a:t>On slides with picture placeholder, click on the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icon and choose Insert.</a:t>
            </a:r>
          </a:p>
          <a:p>
            <a:pPr>
              <a:spcAft>
                <a:spcPts val="300"/>
              </a:spcAft>
              <a:buNone/>
              <a:defRPr/>
            </a:pPr>
            <a:endParaRPr lang="en-GB" sz="1100" b="1" kern="1200" noProof="1">
              <a:solidFill>
                <a:schemeClr val="tx1"/>
              </a:solidFill>
              <a:latin typeface="+mn-lt"/>
              <a:ea typeface="+mn-ea"/>
              <a:cs typeface="Arial" panose="020B0604020202020204" pitchFamily="34" charset="0"/>
            </a:endParaRPr>
          </a:p>
          <a:p>
            <a:pPr>
              <a:spcAft>
                <a:spcPts val="300"/>
              </a:spcAft>
              <a:buNone/>
              <a:defRPr/>
            </a:pPr>
            <a:r>
              <a:rPr lang="en-GB" sz="1100" b="1" kern="1200" noProof="1">
                <a:solidFill>
                  <a:schemeClr val="tx2"/>
                </a:solidFill>
                <a:latin typeface="+mn-lt"/>
                <a:ea typeface="+mn-ea"/>
                <a:cs typeface="Arial" panose="020B0604020202020204" pitchFamily="34" charset="0"/>
              </a:rPr>
              <a:t>Change picture</a:t>
            </a:r>
          </a:p>
          <a:p>
            <a:pPr marL="0" indent="0">
              <a:spcAft>
                <a:spcPts val="600"/>
              </a:spcAft>
              <a:buFontTx/>
              <a:buNone/>
              <a:defRPr/>
            </a:pPr>
            <a:r>
              <a:rPr lang="en-GB" sz="1100" noProof="1">
                <a:solidFill>
                  <a:schemeClr val="tx1"/>
                </a:solidFill>
                <a:latin typeface="+mn-lt"/>
                <a:cs typeface="Arial" panose="020B0604020202020204" pitchFamily="34" charset="0"/>
              </a:rPr>
              <a:t>Click Crop to change size or focus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want to scale the picture, hold the SHIFT-key down while dragging the corners of the picture.</a:t>
            </a:r>
          </a:p>
          <a:p>
            <a:pPr marL="0" indent="0">
              <a:spcAft>
                <a:spcPts val="600"/>
              </a:spcAft>
              <a:buFontTx/>
              <a:buNone/>
              <a:defRPr/>
            </a:pPr>
            <a:r>
              <a:rPr lang="en-GB" sz="1100" noProof="1">
                <a:solidFill>
                  <a:schemeClr val="tx1"/>
                </a:solidFill>
                <a:latin typeface="+mn-lt"/>
                <a:cs typeface="Arial" panose="020B0604020202020204" pitchFamily="34" charset="0"/>
              </a:rPr>
              <a:t>If you delete the picture and insert a new one, the picture may lie in front of the text or graphic, then select the picture, right-click and choose </a:t>
            </a:r>
            <a:r>
              <a:rPr lang="en-GB" sz="1100" b="1" noProof="1">
                <a:solidFill>
                  <a:schemeClr val="tx1"/>
                </a:solidFill>
                <a:latin typeface="+mn-lt"/>
                <a:cs typeface="Arial" panose="020B0604020202020204" pitchFamily="34" charset="0"/>
              </a:rPr>
              <a:t>Send to back.</a:t>
            </a:r>
            <a:endParaRPr lang="en-GB" sz="1100">
              <a:solidFill>
                <a:schemeClr val="tx1"/>
              </a:solidFill>
              <a:latin typeface="+mn-lt"/>
            </a:endParaRPr>
          </a:p>
        </p:txBody>
      </p:sp>
      <p:pic>
        <p:nvPicPr>
          <p:cNvPr id="6" name="Picture 5">
            <a:extLst>
              <a:ext uri="{FF2B5EF4-FFF2-40B4-BE49-F238E27FC236}">
                <a16:creationId xmlns:a16="http://schemas.microsoft.com/office/drawing/2014/main" id="{006DA954-6B81-333B-CD05-561176DE0A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76787" y="1708977"/>
            <a:ext cx="413682" cy="736554"/>
          </a:xfrm>
          <a:prstGeom prst="rect">
            <a:avLst/>
          </a:prstGeom>
        </p:spPr>
      </p:pic>
      <p:pic>
        <p:nvPicPr>
          <p:cNvPr id="7" name="Billede 15">
            <a:extLst>
              <a:ext uri="{FF2B5EF4-FFF2-40B4-BE49-F238E27FC236}">
                <a16:creationId xmlns:a16="http://schemas.microsoft.com/office/drawing/2014/main" id="{33D8C1AB-69EE-4A46-DA82-DB5710BC2BD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08797" y="2445531"/>
            <a:ext cx="742643" cy="240566"/>
          </a:xfrm>
          <a:prstGeom prst="rect">
            <a:avLst/>
          </a:prstGeom>
        </p:spPr>
      </p:pic>
      <p:grpSp>
        <p:nvGrpSpPr>
          <p:cNvPr id="8" name="Group 7">
            <a:extLst>
              <a:ext uri="{FF2B5EF4-FFF2-40B4-BE49-F238E27FC236}">
                <a16:creationId xmlns:a16="http://schemas.microsoft.com/office/drawing/2014/main" id="{3DE5D106-A58A-DDCA-1706-F2E4B2DF9175}"/>
              </a:ext>
            </a:extLst>
          </p:cNvPr>
          <p:cNvGrpSpPr/>
          <p:nvPr userDrawn="1"/>
        </p:nvGrpSpPr>
        <p:grpSpPr>
          <a:xfrm>
            <a:off x="8091488" y="3422665"/>
            <a:ext cx="1562894" cy="584159"/>
            <a:chOff x="4643438" y="3657039"/>
            <a:chExt cx="1562894" cy="584159"/>
          </a:xfrm>
        </p:grpSpPr>
        <p:pic>
          <p:nvPicPr>
            <p:cNvPr id="9" name="Picture 8">
              <a:extLst>
                <a:ext uri="{FF2B5EF4-FFF2-40B4-BE49-F238E27FC236}">
                  <a16:creationId xmlns:a16="http://schemas.microsoft.com/office/drawing/2014/main" id="{898BF1E3-FDD5-78A9-777D-3C38E19930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3438" y="3732736"/>
              <a:ext cx="1562894" cy="470463"/>
            </a:xfrm>
            <a:prstGeom prst="rect">
              <a:avLst/>
            </a:prstGeom>
          </p:spPr>
        </p:pic>
        <p:grpSp>
          <p:nvGrpSpPr>
            <p:cNvPr id="10" name="Group 9">
              <a:extLst>
                <a:ext uri="{FF2B5EF4-FFF2-40B4-BE49-F238E27FC236}">
                  <a16:creationId xmlns:a16="http://schemas.microsoft.com/office/drawing/2014/main" id="{3400FD85-91E9-D1F1-CD3D-298ED4CC803B}"/>
                </a:ext>
              </a:extLst>
            </p:cNvPr>
            <p:cNvGrpSpPr/>
            <p:nvPr/>
          </p:nvGrpSpPr>
          <p:grpSpPr>
            <a:xfrm>
              <a:off x="4946767" y="3657039"/>
              <a:ext cx="956235" cy="584159"/>
              <a:chOff x="4946767" y="3570664"/>
              <a:chExt cx="956235" cy="838436"/>
            </a:xfrm>
          </p:grpSpPr>
          <p:cxnSp>
            <p:nvCxnSpPr>
              <p:cNvPr id="11" name="Straight Connector 10">
                <a:extLst>
                  <a:ext uri="{FF2B5EF4-FFF2-40B4-BE49-F238E27FC236}">
                    <a16:creationId xmlns:a16="http://schemas.microsoft.com/office/drawing/2014/main" id="{ECB1DF58-CA1A-89E3-535C-F92EEB0493A9}"/>
                  </a:ext>
                </a:extLst>
              </p:cNvPr>
              <p:cNvCxnSpPr/>
              <p:nvPr/>
            </p:nvCxnSpPr>
            <p:spPr>
              <a:xfrm flipV="1">
                <a:off x="4946767" y="3570664"/>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840CD3-8C39-9890-0278-25430839B55A}"/>
                  </a:ext>
                </a:extLst>
              </p:cNvPr>
              <p:cNvCxnSpPr>
                <a:cxnSpLocks/>
              </p:cNvCxnSpPr>
              <p:nvPr/>
            </p:nvCxnSpPr>
            <p:spPr>
              <a:xfrm>
                <a:off x="4946767" y="3581178"/>
                <a:ext cx="956235" cy="827922"/>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3" name="Billede 27">
            <a:extLst>
              <a:ext uri="{FF2B5EF4-FFF2-40B4-BE49-F238E27FC236}">
                <a16:creationId xmlns:a16="http://schemas.microsoft.com/office/drawing/2014/main" id="{D3A21A2B-F394-27AB-3ED7-169991DFE10D}"/>
              </a:ext>
            </a:extLst>
          </p:cNvPr>
          <p:cNvPicPr>
            <a:picLocks noChangeAspect="1"/>
          </p:cNvPicPr>
          <p:nvPr userDrawn="1"/>
        </p:nvPicPr>
        <p:blipFill>
          <a:blip r:embed="rId5"/>
          <a:stretch>
            <a:fillRect/>
          </a:stretch>
        </p:blipFill>
        <p:spPr>
          <a:xfrm>
            <a:off x="3229864" y="2456921"/>
            <a:ext cx="984015" cy="510930"/>
          </a:xfrm>
          <a:prstGeom prst="rect">
            <a:avLst/>
          </a:prstGeom>
        </p:spPr>
      </p:pic>
      <p:sp>
        <p:nvSpPr>
          <p:cNvPr id="16" name="TextBox 15">
            <a:extLst>
              <a:ext uri="{FF2B5EF4-FFF2-40B4-BE49-F238E27FC236}">
                <a16:creationId xmlns:a16="http://schemas.microsoft.com/office/drawing/2014/main" id="{77593B0C-DB2F-238C-378D-2ED7DF65C999}"/>
              </a:ext>
            </a:extLst>
          </p:cNvPr>
          <p:cNvSpPr txBox="1"/>
          <p:nvPr userDrawn="1"/>
        </p:nvSpPr>
        <p:spPr>
          <a:xfrm>
            <a:off x="466725" y="834298"/>
            <a:ext cx="5024465" cy="771896"/>
          </a:xfrm>
          <a:prstGeom prst="rect">
            <a:avLst/>
          </a:prstGeom>
          <a:noFill/>
        </p:spPr>
        <p:txBody>
          <a:bodyPr wrap="square" lIns="0" tIns="0" rIns="0" bIns="0" rtlCol="0">
            <a:noAutofit/>
          </a:bodyPr>
          <a:lstStyle/>
          <a:p>
            <a:pPr algn="l"/>
            <a:r>
              <a:rPr lang="en-GB" sz="3200"/>
              <a:t>Tips &amp; Tricks</a:t>
            </a:r>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May 2024</a:t>
            </a:fld>
            <a:endParaRPr lang="en-GB"/>
          </a:p>
        </p:txBody>
      </p:sp>
    </p:spTree>
    <p:extLst>
      <p:ext uri="{BB962C8B-B14F-4D97-AF65-F5344CB8AC3E}">
        <p14:creationId xmlns:p14="http://schemas.microsoft.com/office/powerpoint/2010/main" val="3933616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Tips &amp; Tricks">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29BA1-B2F0-7FBC-F925-919636AD9E89}"/>
              </a:ext>
            </a:extLst>
          </p:cNvPr>
          <p:cNvSpPr txBox="1"/>
          <p:nvPr userDrawn="1"/>
        </p:nvSpPr>
        <p:spPr>
          <a:xfrm>
            <a:off x="466725" y="834298"/>
            <a:ext cx="3463925" cy="217487"/>
          </a:xfrm>
          <a:prstGeom prst="rect">
            <a:avLst/>
          </a:prstGeom>
          <a:noFill/>
        </p:spPr>
        <p:txBody>
          <a:bodyPr wrap="square" lIns="0" tIns="0" rIns="0" bIns="0" rtlCol="0">
            <a:noAutofit/>
          </a:bodyPr>
          <a:lstStyle/>
          <a:p>
            <a:pPr>
              <a:spcAft>
                <a:spcPts val="300"/>
              </a:spcAft>
              <a:buNone/>
              <a:defRPr/>
            </a:pPr>
            <a:r>
              <a:rPr lang="en-GB" sz="1100" b="1" kern="1200" noProof="1">
                <a:solidFill>
                  <a:schemeClr val="tx2"/>
                </a:solidFill>
                <a:latin typeface="+mn-lt"/>
                <a:ea typeface="+mn-ea"/>
                <a:cs typeface="Arial" panose="020B0604020202020204" pitchFamily="34" charset="0"/>
              </a:rPr>
              <a:t>How to change text colors on charts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 name="Footer Placeholder 2">
            <a:extLst>
              <a:ext uri="{FF2B5EF4-FFF2-40B4-BE49-F238E27FC236}">
                <a16:creationId xmlns:a16="http://schemas.microsoft.com/office/drawing/2014/main" id="{26ED484B-FAD0-D762-4065-8CFFB930FA68}"/>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20114F9-39D1-60CE-CF91-2DD7082C298F}"/>
              </a:ext>
            </a:extLst>
          </p:cNvPr>
          <p:cNvSpPr>
            <a:spLocks noGrp="1"/>
          </p:cNvSpPr>
          <p:nvPr>
            <p:ph type="sldNum" sz="quarter" idx="11"/>
          </p:nvPr>
        </p:nvSpPr>
        <p:spPr/>
        <p:txBody>
          <a:bodyPr/>
          <a:lstStyle/>
          <a:p>
            <a:fld id="{35A3A8AA-2633-49C9-9BAD-1EB96DCF18BC}" type="slidenum">
              <a:rPr lang="en-GB" smtClean="0"/>
              <a:pPr/>
              <a:t>‹#›</a:t>
            </a:fld>
            <a:endParaRPr lang="en-GB"/>
          </a:p>
        </p:txBody>
      </p:sp>
      <p:sp>
        <p:nvSpPr>
          <p:cNvPr id="2" name="Date Placeholder 11">
            <a:extLst>
              <a:ext uri="{FF2B5EF4-FFF2-40B4-BE49-F238E27FC236}">
                <a16:creationId xmlns:a16="http://schemas.microsoft.com/office/drawing/2014/main" id="{A3A77E16-F425-B10C-EABD-AD362A7C2F1E}"/>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9376950-3845-684C-B399-579F7BB5B749}" type="datetime4">
              <a:rPr lang="en-GB" smtClean="0"/>
              <a:t>29 May 2024</a:t>
            </a:fld>
            <a:endParaRPr lang="en-GB"/>
          </a:p>
        </p:txBody>
      </p:sp>
      <p:pic>
        <p:nvPicPr>
          <p:cNvPr id="22" name="Picture 21" descr="Graphical user interface, application, table, Word&#10;&#10;Description automatically generated">
            <a:extLst>
              <a:ext uri="{FF2B5EF4-FFF2-40B4-BE49-F238E27FC236}">
                <a16:creationId xmlns:a16="http://schemas.microsoft.com/office/drawing/2014/main" id="{9A751578-08E0-A1D4-EF21-95AEDFB0E7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5999" y="1191405"/>
            <a:ext cx="3781063" cy="2363165"/>
          </a:xfrm>
          <a:prstGeom prst="rect">
            <a:avLst/>
          </a:prstGeom>
        </p:spPr>
      </p:pic>
      <p:pic>
        <p:nvPicPr>
          <p:cNvPr id="24" name="Picture 23" descr="Graphical user interface, application, table&#10;&#10;Description automatically generated">
            <a:extLst>
              <a:ext uri="{FF2B5EF4-FFF2-40B4-BE49-F238E27FC236}">
                <a16:creationId xmlns:a16="http://schemas.microsoft.com/office/drawing/2014/main" id="{197C2070-8F94-7376-6D64-47F3B94AC1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76" y="1186288"/>
            <a:ext cx="3781063" cy="2363165"/>
          </a:xfrm>
          <a:prstGeom prst="rect">
            <a:avLst/>
          </a:prstGeom>
        </p:spPr>
      </p:pic>
      <p:pic>
        <p:nvPicPr>
          <p:cNvPr id="18" name="Picture 17" descr="Graphical user interface, application, table, Word, Excel&#10;&#10;Description automatically generated">
            <a:extLst>
              <a:ext uri="{FF2B5EF4-FFF2-40B4-BE49-F238E27FC236}">
                <a16:creationId xmlns:a16="http://schemas.microsoft.com/office/drawing/2014/main" id="{9AF819A9-47A0-04C4-C934-8702D4D3F5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999" y="3724036"/>
            <a:ext cx="3781063" cy="2363165"/>
          </a:xfrm>
          <a:prstGeom prst="rect">
            <a:avLst/>
          </a:prstGeom>
        </p:spPr>
      </p:pic>
      <p:pic>
        <p:nvPicPr>
          <p:cNvPr id="20" name="Picture 19" descr="Graphical user interface, application, table, Word&#10;&#10;Description automatically generated">
            <a:extLst>
              <a:ext uri="{FF2B5EF4-FFF2-40B4-BE49-F238E27FC236}">
                <a16:creationId xmlns:a16="http://schemas.microsoft.com/office/drawing/2014/main" id="{C1209B8E-0524-4957-BEDE-815A9A5FD1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596" y="3724037"/>
            <a:ext cx="3781063" cy="2363165"/>
          </a:xfrm>
          <a:prstGeom prst="rect">
            <a:avLst/>
          </a:prstGeom>
        </p:spPr>
      </p:pic>
      <p:sp>
        <p:nvSpPr>
          <p:cNvPr id="25" name="Oval 24">
            <a:extLst>
              <a:ext uri="{FF2B5EF4-FFF2-40B4-BE49-F238E27FC236}">
                <a16:creationId xmlns:a16="http://schemas.microsoft.com/office/drawing/2014/main" id="{CB9944BA-37CD-E354-20D8-D25E62226E8A}"/>
              </a:ext>
            </a:extLst>
          </p:cNvPr>
          <p:cNvSpPr/>
          <p:nvPr userDrawn="1"/>
        </p:nvSpPr>
        <p:spPr>
          <a:xfrm>
            <a:off x="1879270" y="2001844"/>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998B0384-33B0-45D9-90E6-3242E67A788C}"/>
              </a:ext>
            </a:extLst>
          </p:cNvPr>
          <p:cNvSpPr/>
          <p:nvPr userDrawn="1"/>
        </p:nvSpPr>
        <p:spPr>
          <a:xfrm>
            <a:off x="6115181" y="12699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97E20602-3BF0-600E-7327-857AB0471A13}"/>
              </a:ext>
            </a:extLst>
          </p:cNvPr>
          <p:cNvSpPr/>
          <p:nvPr userDrawn="1"/>
        </p:nvSpPr>
        <p:spPr>
          <a:xfrm>
            <a:off x="1891794" y="4119596"/>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2A983570-1AC5-4ADF-4A79-D7DF2AFF9973}"/>
              </a:ext>
            </a:extLst>
          </p:cNvPr>
          <p:cNvSpPr/>
          <p:nvPr userDrawn="1"/>
        </p:nvSpPr>
        <p:spPr>
          <a:xfrm>
            <a:off x="7543628" y="4535210"/>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2B0E2F9-0638-FD26-1B80-010F91AD9AB5}"/>
              </a:ext>
            </a:extLst>
          </p:cNvPr>
          <p:cNvSpPr/>
          <p:nvPr userDrawn="1"/>
        </p:nvSpPr>
        <p:spPr>
          <a:xfrm>
            <a:off x="6562481" y="4914948"/>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0F4905-BB0F-95DD-5190-86C0B66AD20A}"/>
              </a:ext>
            </a:extLst>
          </p:cNvPr>
          <p:cNvSpPr/>
          <p:nvPr userDrawn="1"/>
        </p:nvSpPr>
        <p:spPr>
          <a:xfrm>
            <a:off x="6841923" y="5283767"/>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05FCB67-4E8D-8A7C-1D9D-49C6D628BE5A}"/>
              </a:ext>
            </a:extLst>
          </p:cNvPr>
          <p:cNvSpPr/>
          <p:nvPr userDrawn="1"/>
        </p:nvSpPr>
        <p:spPr>
          <a:xfrm>
            <a:off x="7557155" y="5344223"/>
            <a:ext cx="120913" cy="120913"/>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42FCDB8D-39DD-CA86-4892-1EA796282258}"/>
              </a:ext>
            </a:extLst>
          </p:cNvPr>
          <p:cNvSpPr txBox="1"/>
          <p:nvPr userDrawn="1"/>
        </p:nvSpPr>
        <p:spPr>
          <a:xfrm>
            <a:off x="4364253" y="1218151"/>
            <a:ext cx="1433656" cy="1149719"/>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1: </a:t>
            </a:r>
            <a:r>
              <a:rPr lang="en-GB" sz="1100" noProof="1">
                <a:solidFill>
                  <a:schemeClr val="tx1"/>
                </a:solidFill>
                <a:latin typeface="+mn-lt"/>
                <a:cs typeface="Arial" panose="020B0604020202020204" pitchFamily="34" charset="0"/>
              </a:rPr>
              <a:t>Click on the text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box/group you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want to change.</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4" name="TextBox 33">
            <a:extLst>
              <a:ext uri="{FF2B5EF4-FFF2-40B4-BE49-F238E27FC236}">
                <a16:creationId xmlns:a16="http://schemas.microsoft.com/office/drawing/2014/main" id="{E7F0578A-EC70-69E5-C533-893E5BE78742}"/>
              </a:ext>
            </a:extLst>
          </p:cNvPr>
          <p:cNvSpPr txBox="1"/>
          <p:nvPr userDrawn="1"/>
        </p:nvSpPr>
        <p:spPr>
          <a:xfrm>
            <a:off x="10029462" y="1191476"/>
            <a:ext cx="1362438" cy="1671536"/>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2: </a:t>
            </a:r>
            <a:r>
              <a:rPr lang="en-GB" sz="1100" noProof="1">
                <a:solidFill>
                  <a:schemeClr val="tx1"/>
                </a:solidFill>
                <a:latin typeface="+mn-lt"/>
                <a:cs typeface="Arial" panose="020B0604020202020204" pitchFamily="34" charset="0"/>
              </a:rPr>
              <a:t>Make sure you’re </a:t>
            </a:r>
            <a:br>
              <a:rPr lang="en-GB" sz="1100" noProof="1">
                <a:solidFill>
                  <a:schemeClr val="tx1"/>
                </a:solidFill>
                <a:latin typeface="+mn-lt"/>
                <a:cs typeface="Arial" panose="020B0604020202020204" pitchFamily="34" charset="0"/>
              </a:rPr>
            </a:br>
            <a:r>
              <a:rPr lang="en-GB" sz="1100" noProof="1">
                <a:solidFill>
                  <a:schemeClr val="tx1"/>
                </a:solidFill>
                <a:latin typeface="+mn-lt"/>
                <a:cs typeface="Arial" panose="020B0604020202020204" pitchFamily="34" charset="0"/>
              </a:rPr>
              <a:t>    on the </a:t>
            </a:r>
            <a:r>
              <a:rPr lang="en-GB" sz="1100" b="1" noProof="1">
                <a:solidFill>
                  <a:schemeClr val="tx1"/>
                </a:solidFill>
                <a:latin typeface="+mn-lt"/>
                <a:cs typeface="Arial" panose="020B0604020202020204" pitchFamily="34" charset="0"/>
              </a:rPr>
              <a:t>‘Home’ </a:t>
            </a:r>
            <a:r>
              <a:rPr lang="en-GB" sz="1100" b="0" noProof="1">
                <a:solidFill>
                  <a:schemeClr val="tx1"/>
                </a:solidFill>
                <a:latin typeface="+mn-lt"/>
                <a:cs typeface="Arial" panose="020B0604020202020204" pitchFamily="34" charset="0"/>
              </a:rPr>
              <a:t>tab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in the top menu. </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5" name="TextBox 34">
            <a:extLst>
              <a:ext uri="{FF2B5EF4-FFF2-40B4-BE49-F238E27FC236}">
                <a16:creationId xmlns:a16="http://schemas.microsoft.com/office/drawing/2014/main" id="{0A49BDEB-4DF5-535B-017B-EE05411A6367}"/>
              </a:ext>
            </a:extLst>
          </p:cNvPr>
          <p:cNvSpPr txBox="1"/>
          <p:nvPr userDrawn="1"/>
        </p:nvSpPr>
        <p:spPr>
          <a:xfrm>
            <a:off x="4364254" y="3735785"/>
            <a:ext cx="1433656" cy="1228347"/>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3: </a:t>
            </a:r>
            <a:r>
              <a:rPr lang="en-GB" sz="1100" b="0" noProof="1">
                <a:solidFill>
                  <a:schemeClr val="tx1"/>
                </a:solidFill>
                <a:latin typeface="+mn-lt"/>
                <a:cs typeface="Arial" panose="020B0604020202020204" pitchFamily="34" charset="0"/>
              </a:rPr>
              <a:t>Select the </a:t>
            </a:r>
            <a:r>
              <a:rPr lang="en-GB" sz="1100" b="1" noProof="1">
                <a:solidFill>
                  <a:schemeClr val="tx1"/>
                </a:solidFill>
                <a:latin typeface="+mn-lt"/>
                <a:cs typeface="Arial" panose="020B0604020202020204" pitchFamily="34" charset="0"/>
              </a:rPr>
              <a:t>‘Font </a:t>
            </a:r>
            <a:br>
              <a:rPr lang="en-GB" sz="1100" b="1" noProof="1">
                <a:solidFill>
                  <a:schemeClr val="tx1"/>
                </a:solidFill>
                <a:latin typeface="+mn-lt"/>
                <a:cs typeface="Arial" panose="020B0604020202020204" pitchFamily="34" charset="0"/>
              </a:rPr>
            </a:br>
            <a:r>
              <a:rPr lang="en-GB" sz="1100" b="1" noProof="1">
                <a:solidFill>
                  <a:schemeClr val="tx1"/>
                </a:solidFill>
                <a:latin typeface="+mn-lt"/>
                <a:cs typeface="Arial" panose="020B0604020202020204" pitchFamily="34" charset="0"/>
              </a:rPr>
              <a:t>     colour’ </a:t>
            </a:r>
            <a:r>
              <a:rPr lang="en-GB" sz="1100" b="0" noProof="1">
                <a:solidFill>
                  <a:schemeClr val="tx1"/>
                </a:solidFill>
                <a:latin typeface="+mn-lt"/>
                <a:cs typeface="Arial" panose="020B0604020202020204" pitchFamily="34" charset="0"/>
              </a:rPr>
              <a:t>drop down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menu and choose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a:t>
            </a:r>
            <a:r>
              <a:rPr lang="en-GB" sz="1100" b="1" noProof="1">
                <a:solidFill>
                  <a:schemeClr val="tx1"/>
                </a:solidFill>
                <a:latin typeface="+mn-lt"/>
                <a:cs typeface="Arial" panose="020B0604020202020204" pitchFamily="34" charset="0"/>
              </a:rPr>
              <a:t>SAXO blue’ </a:t>
            </a:r>
            <a:r>
              <a:rPr lang="en-GB" sz="1100" b="0" noProof="1">
                <a:solidFill>
                  <a:schemeClr val="tx1"/>
                </a:solidFill>
                <a:latin typeface="+mn-lt"/>
                <a:cs typeface="Arial" panose="020B0604020202020204" pitchFamily="34" charset="0"/>
              </a:rPr>
              <a:t>in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Theme Colours.</a:t>
            </a: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
        <p:nvSpPr>
          <p:cNvPr id="36" name="TextBox 35">
            <a:extLst>
              <a:ext uri="{FF2B5EF4-FFF2-40B4-BE49-F238E27FC236}">
                <a16:creationId xmlns:a16="http://schemas.microsoft.com/office/drawing/2014/main" id="{BEC6C822-159B-DE89-190E-8973BD7DF790}"/>
              </a:ext>
            </a:extLst>
          </p:cNvPr>
          <p:cNvSpPr txBox="1"/>
          <p:nvPr userDrawn="1"/>
        </p:nvSpPr>
        <p:spPr>
          <a:xfrm>
            <a:off x="10040780" y="3727343"/>
            <a:ext cx="1362438" cy="1043505"/>
          </a:xfrm>
          <a:prstGeom prst="rect">
            <a:avLst/>
          </a:prstGeom>
          <a:noFill/>
        </p:spPr>
        <p:txBody>
          <a:bodyPr wrap="square" lIns="0" tIns="0" rIns="0" bIns="0" rtlCol="0">
            <a:noAutofit/>
          </a:bodyPr>
          <a:lstStyle/>
          <a:p>
            <a:pPr marL="0" indent="0">
              <a:spcAft>
                <a:spcPts val="300"/>
              </a:spcAft>
              <a:buFont typeface="Arial" panose="020B0604020202020204" pitchFamily="34" charset="0"/>
              <a:buNone/>
              <a:defRPr/>
            </a:pPr>
            <a:r>
              <a:rPr lang="en-GB" sz="1100" b="1" noProof="1">
                <a:solidFill>
                  <a:schemeClr val="tx1"/>
                </a:solidFill>
                <a:latin typeface="+mn-lt"/>
                <a:cs typeface="Arial" panose="020B0604020202020204" pitchFamily="34" charset="0"/>
              </a:rPr>
              <a:t>4: </a:t>
            </a:r>
            <a:r>
              <a:rPr lang="en-GB" sz="1100" b="0" noProof="1">
                <a:solidFill>
                  <a:schemeClr val="tx1"/>
                </a:solidFill>
                <a:latin typeface="+mn-lt"/>
                <a:cs typeface="Arial" panose="020B0604020202020204" pitchFamily="34" charset="0"/>
              </a:rPr>
              <a:t>Repeat on each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text group you </a:t>
            </a:r>
            <a:br>
              <a:rPr lang="en-GB" sz="1100" b="0" noProof="1">
                <a:solidFill>
                  <a:schemeClr val="tx1"/>
                </a:solidFill>
                <a:latin typeface="+mn-lt"/>
                <a:cs typeface="Arial" panose="020B0604020202020204" pitchFamily="34" charset="0"/>
              </a:rPr>
            </a:br>
            <a:r>
              <a:rPr lang="en-GB" sz="1100" b="0" noProof="1">
                <a:solidFill>
                  <a:schemeClr val="tx1"/>
                </a:solidFill>
                <a:latin typeface="+mn-lt"/>
                <a:cs typeface="Arial" panose="020B0604020202020204" pitchFamily="34" charset="0"/>
              </a:rPr>
              <a:t>    want to change.  </a:t>
            </a:r>
            <a:endParaRPr lang="en-GB" sz="1100" b="0">
              <a:solidFill>
                <a:schemeClr val="tx1"/>
              </a:solidFill>
              <a:latin typeface="+mn-lt"/>
            </a:endParaRPr>
          </a:p>
          <a:p>
            <a:pPr>
              <a:spcAft>
                <a:spcPts val="300"/>
              </a:spcAft>
            </a:pPr>
            <a:endParaRPr lang="en-GB" sz="1100">
              <a:solidFill>
                <a:schemeClr val="tx1"/>
              </a:solidFill>
              <a:latin typeface="+mn-lt"/>
            </a:endParaRPr>
          </a:p>
          <a:p>
            <a:pPr algn="l"/>
            <a:endParaRPr lang="en-GB" sz="1100">
              <a:solidFill>
                <a:schemeClr val="tx1"/>
              </a:solidFill>
              <a:latin typeface="+mn-lt"/>
            </a:endParaRPr>
          </a:p>
        </p:txBody>
      </p:sp>
    </p:spTree>
    <p:extLst>
      <p:ext uri="{BB962C8B-B14F-4D97-AF65-F5344CB8AC3E}">
        <p14:creationId xmlns:p14="http://schemas.microsoft.com/office/powerpoint/2010/main" val="365888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9B352-4C7B-53EC-153F-4360F7E5D9FC}"/>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3" name="Footer Placeholder 2">
            <a:extLst>
              <a:ext uri="{FF2B5EF4-FFF2-40B4-BE49-F238E27FC236}">
                <a16:creationId xmlns:a16="http://schemas.microsoft.com/office/drawing/2014/main" id="{849533CC-BD07-BCE8-1C3B-630E794DC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47A60C-AD49-2CAB-9E44-10BC0C511559}"/>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217533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847-D879-CA30-8E47-D5D0CE472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AF370-8371-F8D1-0380-E14522E7E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FB0BB-64D1-E24C-898F-9B47869FA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4EB85-0390-936D-675E-58BF7E7C10E2}"/>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6" name="Footer Placeholder 5">
            <a:extLst>
              <a:ext uri="{FF2B5EF4-FFF2-40B4-BE49-F238E27FC236}">
                <a16:creationId xmlns:a16="http://schemas.microsoft.com/office/drawing/2014/main" id="{3D0A142C-E56A-77AD-15B8-A7B0D9ADF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90342B-2BDF-B702-BCFF-9094070DBAC4}"/>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315314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395C-A610-EE5A-9C26-77FD0F942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61D17F-EE48-16EB-7A0B-46C7BC0F1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CA161-44A9-1130-A553-0E7E2AB351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5DB01-EEB4-3142-E25C-247BAAED8A3C}"/>
              </a:ext>
            </a:extLst>
          </p:cNvPr>
          <p:cNvSpPr>
            <a:spLocks noGrp="1"/>
          </p:cNvSpPr>
          <p:nvPr>
            <p:ph type="dt" sz="half" idx="10"/>
          </p:nvPr>
        </p:nvSpPr>
        <p:spPr/>
        <p:txBody>
          <a:bodyPr/>
          <a:lstStyle/>
          <a:p>
            <a:fld id="{771AFCE9-5BE8-4104-81ED-A54F33A7FA1D}" type="datetimeFigureOut">
              <a:rPr lang="en-US" smtClean="0"/>
              <a:t>5/29/24</a:t>
            </a:fld>
            <a:endParaRPr lang="en-US"/>
          </a:p>
        </p:txBody>
      </p:sp>
      <p:sp>
        <p:nvSpPr>
          <p:cNvPr id="6" name="Footer Placeholder 5">
            <a:extLst>
              <a:ext uri="{FF2B5EF4-FFF2-40B4-BE49-F238E27FC236}">
                <a16:creationId xmlns:a16="http://schemas.microsoft.com/office/drawing/2014/main" id="{023F7732-1CA1-C18B-AA71-0ED993A82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F1740-7112-A72C-FA9E-52FDE92BF13F}"/>
              </a:ext>
            </a:extLst>
          </p:cNvPr>
          <p:cNvSpPr>
            <a:spLocks noGrp="1"/>
          </p:cNvSpPr>
          <p:nvPr>
            <p:ph type="sldNum" sz="quarter" idx="12"/>
          </p:nvPr>
        </p:nvSpPr>
        <p:spPr/>
        <p:txBody>
          <a:bodyPr/>
          <a:lstStyle/>
          <a:p>
            <a:fld id="{0535EF5D-AB15-4084-85FF-51DC5FD70524}" type="slidenum">
              <a:rPr lang="en-US" smtClean="0"/>
              <a:t>‹#›</a:t>
            </a:fld>
            <a:endParaRPr lang="en-US"/>
          </a:p>
        </p:txBody>
      </p:sp>
    </p:spTree>
    <p:extLst>
      <p:ext uri="{BB962C8B-B14F-4D97-AF65-F5344CB8AC3E}">
        <p14:creationId xmlns:p14="http://schemas.microsoft.com/office/powerpoint/2010/main" val="174042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image" Target="../media/image11.sv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0.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5.sv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2.xml"/><Relationship Id="rId8" Type="http://schemas.openxmlformats.org/officeDocument/2006/relationships/slideLayout" Target="../slideLayouts/slideLayout22.xml"/><Relationship Id="rId51" Type="http://schemas.openxmlformats.org/officeDocument/2006/relationships/image" Target="../media/image4.pn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0761A-A24E-8EA7-05DA-AF9202632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7D1811-9C1D-C7D9-65AE-5182FAB11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98779-DC80-C985-C596-C8F947785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1AFCE9-5BE8-4104-81ED-A54F33A7FA1D}" type="datetimeFigureOut">
              <a:rPr lang="en-US" smtClean="0"/>
              <a:t>5/29/24</a:t>
            </a:fld>
            <a:endParaRPr lang="en-US"/>
          </a:p>
        </p:txBody>
      </p:sp>
      <p:sp>
        <p:nvSpPr>
          <p:cNvPr id="5" name="Footer Placeholder 4">
            <a:extLst>
              <a:ext uri="{FF2B5EF4-FFF2-40B4-BE49-F238E27FC236}">
                <a16:creationId xmlns:a16="http://schemas.microsoft.com/office/drawing/2014/main" id="{BED3038D-3139-0751-5DA6-2BD5936D0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0D8322-491B-0DD6-FF92-007F5DFCDC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535EF5D-AB15-4084-85FF-51DC5FD70524}" type="slidenum">
              <a:rPr lang="en-US" smtClean="0"/>
              <a:t>‹#›</a:t>
            </a:fld>
            <a:endParaRPr lang="en-US"/>
          </a:p>
        </p:txBody>
      </p:sp>
    </p:spTree>
    <p:extLst>
      <p:ext uri="{BB962C8B-B14F-4D97-AF65-F5344CB8AC3E}">
        <p14:creationId xmlns:p14="http://schemas.microsoft.com/office/powerpoint/2010/main" val="4097108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6DE74-2882-C44A-36B4-BE899677218C}"/>
              </a:ext>
            </a:extLst>
          </p:cNvPr>
          <p:cNvSpPr>
            <a:spLocks noGrp="1"/>
          </p:cNvSpPr>
          <p:nvPr>
            <p:ph type="title"/>
          </p:nvPr>
        </p:nvSpPr>
        <p:spPr>
          <a:xfrm>
            <a:off x="466724" y="491596"/>
            <a:ext cx="11256963" cy="719524"/>
          </a:xfrm>
          <a:prstGeom prst="rect">
            <a:avLst/>
          </a:prstGeom>
        </p:spPr>
        <p:txBody>
          <a:bodyPr vert="horz" lIns="0" tIns="0" rIns="0" bIns="0" rtlCol="0" anchor="t" anchorCtr="0">
            <a:normAutofit/>
          </a:bodyPr>
          <a:lstStyle/>
          <a:p>
            <a:r>
              <a:rPr lang="en-GB"/>
              <a:t>Click to </a:t>
            </a:r>
            <a:r>
              <a:rPr lang="en-GB" noProof="0"/>
              <a:t>edit</a:t>
            </a:r>
            <a:r>
              <a:rPr lang="en-GB"/>
              <a:t> Master title style</a:t>
            </a:r>
          </a:p>
        </p:txBody>
      </p:sp>
      <p:sp>
        <p:nvSpPr>
          <p:cNvPr id="3" name="Text Placeholder 2">
            <a:extLst>
              <a:ext uri="{FF2B5EF4-FFF2-40B4-BE49-F238E27FC236}">
                <a16:creationId xmlns:a16="http://schemas.microsoft.com/office/drawing/2014/main" id="{200803A7-4B2F-11C7-5FEC-355E717D8B2A}"/>
              </a:ext>
            </a:extLst>
          </p:cNvPr>
          <p:cNvSpPr>
            <a:spLocks noGrp="1"/>
          </p:cNvSpPr>
          <p:nvPr>
            <p:ph type="body" idx="1"/>
          </p:nvPr>
        </p:nvSpPr>
        <p:spPr>
          <a:xfrm>
            <a:off x="468000" y="1209600"/>
            <a:ext cx="11259569" cy="458690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3812B268-7607-14C6-AFC1-6393166B5FA1}"/>
              </a:ext>
            </a:extLst>
          </p:cNvPr>
          <p:cNvSpPr>
            <a:spLocks noGrp="1"/>
          </p:cNvSpPr>
          <p:nvPr>
            <p:ph type="ftr" sz="quarter" idx="3"/>
          </p:nvPr>
        </p:nvSpPr>
        <p:spPr>
          <a:xfrm>
            <a:off x="1313397" y="6278563"/>
            <a:ext cx="2785528" cy="217487"/>
          </a:xfrm>
          <a:prstGeom prst="rect">
            <a:avLst/>
          </a:prstGeom>
        </p:spPr>
        <p:txBody>
          <a:bodyPr vert="horz" lIns="0" tIns="0" rIns="0" bIns="0" rtlCol="0" anchor="t" anchorCtr="0">
            <a:noAutofit/>
          </a:bodyPr>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8C62D33E-8576-3C7D-5D02-8B7C17AFC2C9}"/>
              </a:ext>
            </a:extLst>
          </p:cNvPr>
          <p:cNvSpPr>
            <a:spLocks noGrp="1"/>
          </p:cNvSpPr>
          <p:nvPr>
            <p:ph type="sldNum" sz="quarter" idx="4"/>
          </p:nvPr>
        </p:nvSpPr>
        <p:spPr>
          <a:xfrm>
            <a:off x="464118" y="6278563"/>
            <a:ext cx="496581" cy="217487"/>
          </a:xfrm>
          <a:prstGeom prst="rect">
            <a:avLst/>
          </a:prstGeom>
        </p:spPr>
        <p:txBody>
          <a:bodyPr vert="horz" lIns="0" tIns="0" rIns="0" bIns="0" rtlCol="0" anchor="t" anchorCtr="0">
            <a:noAutofit/>
          </a:bodyPr>
          <a:lstStyle>
            <a:lvl1pPr algn="l">
              <a:defRPr sz="1000">
                <a:solidFill>
                  <a:schemeClr val="tx1"/>
                </a:solidFill>
              </a:defRPr>
            </a:lvl1pPr>
          </a:lstStyle>
          <a:p>
            <a:fld id="{35A3A8AA-2633-49C9-9BAD-1EB96DCF18BC}" type="slidenum">
              <a:rPr lang="en-GB" smtClean="0"/>
              <a:pPr/>
              <a:t>‹#›</a:t>
            </a:fld>
            <a:endParaRPr lang="en-GB"/>
          </a:p>
        </p:txBody>
      </p:sp>
      <p:pic>
        <p:nvPicPr>
          <p:cNvPr id="7" name="Logo">
            <a:extLst>
              <a:ext uri="{FF2B5EF4-FFF2-40B4-BE49-F238E27FC236}">
                <a16:creationId xmlns:a16="http://schemas.microsoft.com/office/drawing/2014/main" id="{B97BED07-6F9A-CBD4-5460-52CCBA2D3928}"/>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772137" y="6160610"/>
            <a:ext cx="955745" cy="415293"/>
          </a:xfrm>
          <a:prstGeom prst="rect">
            <a:avLst/>
          </a:prstGeom>
        </p:spPr>
      </p:pic>
      <p:sp>
        <p:nvSpPr>
          <p:cNvPr id="8" name="Shape 2 - Overlay">
            <a:extLst>
              <a:ext uri="{FF2B5EF4-FFF2-40B4-BE49-F238E27FC236}">
                <a16:creationId xmlns:a16="http://schemas.microsoft.com/office/drawing/2014/main" id="{F387A88C-2FB1-8349-D092-A781E76C55C5}"/>
              </a:ext>
            </a:extLst>
          </p:cNvPr>
          <p:cNvSpPr/>
          <p:nvPr userDrawn="1"/>
        </p:nvSpPr>
        <p:spPr>
          <a:xfrm>
            <a:off x="3668344" y="6224790"/>
            <a:ext cx="430581" cy="633850"/>
          </a:xfrm>
          <a:custGeom>
            <a:avLst/>
            <a:gdLst>
              <a:gd name="connsiteX0" fmla="*/ 3633179 w 3633179"/>
              <a:gd name="connsiteY0" fmla="*/ 0 h 5348341"/>
              <a:gd name="connsiteX1" fmla="*/ 3633179 w 3633179"/>
              <a:gd name="connsiteY1" fmla="*/ 5348342 h 5348341"/>
              <a:gd name="connsiteX2" fmla="*/ 0 w 3633179"/>
              <a:gd name="connsiteY2" fmla="*/ 5348342 h 5348341"/>
              <a:gd name="connsiteX3" fmla="*/ 3633179 w 3633179"/>
              <a:gd name="connsiteY3" fmla="*/ 0 h 5348341"/>
            </a:gdLst>
            <a:ahLst/>
            <a:cxnLst>
              <a:cxn ang="0">
                <a:pos x="connsiteX0" y="connsiteY0"/>
              </a:cxn>
              <a:cxn ang="0">
                <a:pos x="connsiteX1" y="connsiteY1"/>
              </a:cxn>
              <a:cxn ang="0">
                <a:pos x="connsiteX2" y="connsiteY2"/>
              </a:cxn>
              <a:cxn ang="0">
                <a:pos x="connsiteX3" y="connsiteY3"/>
              </a:cxn>
            </a:cxnLst>
            <a:rect l="l" t="t" r="r" b="b"/>
            <a:pathLst>
              <a:path w="3633179" h="5348341">
                <a:moveTo>
                  <a:pt x="3633179" y="0"/>
                </a:moveTo>
                <a:lnTo>
                  <a:pt x="3633179" y="5348342"/>
                </a:lnTo>
                <a:lnTo>
                  <a:pt x="0" y="5348342"/>
                </a:lnTo>
                <a:lnTo>
                  <a:pt x="3633179" y="0"/>
                </a:lnTo>
                <a:close/>
              </a:path>
            </a:pathLst>
          </a:custGeom>
          <a:solidFill>
            <a:srgbClr val="041378">
              <a:alpha val="9804"/>
            </a:srgbClr>
          </a:solidFill>
          <a:ln w="6412" cap="flat">
            <a:noFill/>
            <a:prstDash val="solid"/>
            <a:miter/>
          </a:ln>
        </p:spPr>
        <p:txBody>
          <a:bodyPr rtlCol="0" anchor="ctr"/>
          <a:lstStyle/>
          <a:p>
            <a:endParaRPr lang="en-GB"/>
          </a:p>
        </p:txBody>
      </p:sp>
      <p:pic>
        <p:nvPicPr>
          <p:cNvPr id="9" name="The Hook">
            <a:extLst>
              <a:ext uri="{FF2B5EF4-FFF2-40B4-BE49-F238E27FC236}">
                <a16:creationId xmlns:a16="http://schemas.microsoft.com/office/drawing/2014/main" id="{A240FBBA-5FF0-D0BA-A2EC-BDF3A741CC8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468000" y="0"/>
            <a:ext cx="214783" cy="322175"/>
          </a:xfrm>
          <a:prstGeom prst="rect">
            <a:avLst/>
          </a:prstGeom>
        </p:spPr>
      </p:pic>
      <p:sp>
        <p:nvSpPr>
          <p:cNvPr id="4" name="Date Placeholder 11">
            <a:extLst>
              <a:ext uri="{FF2B5EF4-FFF2-40B4-BE49-F238E27FC236}">
                <a16:creationId xmlns:a16="http://schemas.microsoft.com/office/drawing/2014/main" id="{615CFE64-25D5-E682-6F38-1B41CFCFAD7C}"/>
              </a:ext>
            </a:extLst>
          </p:cNvPr>
          <p:cNvSpPr>
            <a:spLocks noGrp="1"/>
          </p:cNvSpPr>
          <p:nvPr>
            <p:ph type="dt" sz="half" idx="2"/>
          </p:nvPr>
        </p:nvSpPr>
        <p:spPr>
          <a:xfrm>
            <a:off x="4174201" y="6246664"/>
            <a:ext cx="1656584" cy="217487"/>
          </a:xfrm>
          <a:prstGeom prst="rect">
            <a:avLst/>
          </a:prstGeom>
        </p:spPr>
        <p:txBody>
          <a:bodyPr vert="horz" lIns="91440" tIns="45720" rIns="91440" bIns="45720" rtlCol="0" anchor="ctr"/>
          <a:lstStyle>
            <a:lvl1pPr algn="l">
              <a:defRPr sz="1000">
                <a:solidFill>
                  <a:schemeClr val="tx1"/>
                </a:solidFill>
                <a:latin typeface="+mn-lt"/>
              </a:defRPr>
            </a:lvl1pPr>
          </a:lstStyle>
          <a:p>
            <a:fld id="{3D4B01D6-2090-FC43-8934-FBB7F23E9990}" type="datetime4">
              <a:rPr lang="en-GB" smtClean="0"/>
              <a:pPr/>
              <a:t>29 May 2024</a:t>
            </a:fld>
            <a:endParaRPr lang="en-GB"/>
          </a:p>
        </p:txBody>
      </p:sp>
    </p:spTree>
    <p:extLst>
      <p:ext uri="{BB962C8B-B14F-4D97-AF65-F5344CB8AC3E}">
        <p14:creationId xmlns:p14="http://schemas.microsoft.com/office/powerpoint/2010/main" val="40728032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269875" indent="-258763" algn="l" defTabSz="914400" rtl="0" eaLnBrk="1" latinLnBrk="0" hangingPunct="1">
        <a:lnSpc>
          <a:spcPct val="100000"/>
        </a:lnSpc>
        <a:spcBef>
          <a:spcPts val="100"/>
        </a:spcBef>
        <a:spcAft>
          <a:spcPts val="100"/>
        </a:spcAft>
        <a:buFont typeface="Arial" panose="020B0604020202020204" pitchFamily="34" charset="0"/>
        <a:buChar char="•"/>
        <a:tabLst/>
        <a:defRPr sz="1400" kern="1200">
          <a:solidFill>
            <a:schemeClr val="tx1"/>
          </a:solidFill>
          <a:latin typeface="+mn-lt"/>
          <a:ea typeface="+mn-ea"/>
          <a:cs typeface="+mn-cs"/>
        </a:defRPr>
      </a:lvl2pPr>
      <a:lvl3pPr marL="581025" indent="-268288" algn="l" defTabSz="914400" rtl="0" eaLnBrk="1" latinLnBrk="0" hangingPunct="1">
        <a:lnSpc>
          <a:spcPct val="100000"/>
        </a:lnSpc>
        <a:spcBef>
          <a:spcPts val="100"/>
        </a:spcBef>
        <a:spcAft>
          <a:spcPts val="100"/>
        </a:spcAft>
        <a:buFont typeface="Arial" panose="020B0604020202020204" pitchFamily="34" charset="0"/>
        <a:buChar char="•"/>
        <a:tabLst/>
        <a:defRPr sz="1200" kern="1200">
          <a:solidFill>
            <a:schemeClr val="tx1"/>
          </a:solidFill>
          <a:latin typeface="+mn-lt"/>
          <a:ea typeface="+mn-ea"/>
          <a:cs typeface="+mn-cs"/>
        </a:defRPr>
      </a:lvl3pPr>
      <a:lvl4pPr marL="889000" indent="-307975" algn="l" defTabSz="914400" rtl="0" eaLnBrk="1" latinLnBrk="0" hangingPunct="1">
        <a:lnSpc>
          <a:spcPct val="100000"/>
        </a:lnSpc>
        <a:spcBef>
          <a:spcPts val="100"/>
        </a:spcBef>
        <a:spcAft>
          <a:spcPts val="100"/>
        </a:spcAft>
        <a:buFont typeface="Arial" panose="020B0604020202020204" pitchFamily="34" charset="0"/>
        <a:buChar char="•"/>
        <a:tabLst/>
        <a:defRPr sz="1100" kern="1200">
          <a:solidFill>
            <a:schemeClr val="tx1"/>
          </a:solidFill>
          <a:latin typeface="+mn-lt"/>
          <a:ea typeface="+mn-ea"/>
          <a:cs typeface="+mn-cs"/>
        </a:defRPr>
      </a:lvl4pPr>
      <a:lvl5pPr marL="1203325" indent="-314325" algn="l" defTabSz="914400" rtl="0" eaLnBrk="1" latinLnBrk="0" hangingPunct="1">
        <a:lnSpc>
          <a:spcPct val="100000"/>
        </a:lnSpc>
        <a:spcBef>
          <a:spcPts val="100"/>
        </a:spcBef>
        <a:spcAft>
          <a:spcPts val="100"/>
        </a:spcAft>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94">
          <p15:clr>
            <a:srgbClr val="F26B43"/>
          </p15:clr>
        </p15:guide>
        <p15:guide id="4" pos="2582">
          <p15:clr>
            <a:srgbClr val="F26B43"/>
          </p15:clr>
        </p15:guide>
        <p15:guide id="5" pos="2683">
          <p15:clr>
            <a:srgbClr val="F26B43"/>
          </p15:clr>
        </p15:guide>
        <p15:guide id="6" pos="4983">
          <p15:clr>
            <a:srgbClr val="F26B43"/>
          </p15:clr>
        </p15:guide>
        <p15:guide id="7" pos="5097">
          <p15:clr>
            <a:srgbClr val="F26B43"/>
          </p15:clr>
        </p15:guide>
        <p15:guide id="8" pos="7385">
          <p15:clr>
            <a:srgbClr val="F26B43"/>
          </p15:clr>
        </p15:guide>
        <p15:guide id="11" orient="horz" pos="294">
          <p15:clr>
            <a:srgbClr val="F26B43"/>
          </p15:clr>
        </p15:guide>
        <p15:guide id="12" orient="horz" pos="4020">
          <p15:clr>
            <a:srgbClr val="F26B43"/>
          </p15:clr>
        </p15:guide>
        <p15:guide id="1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4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4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5.png"/><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5.png"/><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5.png"/><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5.png"/><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urvey.stackoverflow.co/2020" TargetMode="External"/><Relationship Id="rId2" Type="http://schemas.openxmlformats.org/officeDocument/2006/relationships/image" Target="../media/image72.pn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76.png"/><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45.png"/><Relationship Id="rId4" Type="http://schemas.openxmlformats.org/officeDocument/2006/relationships/diagramLayout" Target="../diagrams/layout6.xml"/><Relationship Id="rId9" Type="http://schemas.openxmlformats.org/officeDocument/2006/relationships/image" Target="../media/image78.svg"/></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7.xml"/><Relationship Id="rId7" Type="http://schemas.openxmlformats.org/officeDocument/2006/relationships/image" Target="../media/image79.png"/><Relationship Id="rId12" Type="http://schemas.openxmlformats.org/officeDocument/2006/relationships/image" Target="../media/image45.png"/><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11" Type="http://schemas.openxmlformats.org/officeDocument/2006/relationships/image" Target="../media/image83.png"/><Relationship Id="rId5" Type="http://schemas.openxmlformats.org/officeDocument/2006/relationships/diagramColors" Target="../diagrams/colors7.xml"/><Relationship Id="rId10" Type="http://schemas.openxmlformats.org/officeDocument/2006/relationships/image" Target="../media/image82.png"/><Relationship Id="rId4" Type="http://schemas.openxmlformats.org/officeDocument/2006/relationships/diagramQuickStyle" Target="../diagrams/quickStyle7.xml"/><Relationship Id="rId9" Type="http://schemas.openxmlformats.org/officeDocument/2006/relationships/image" Target="../media/image81.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79.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8.xml"/><Relationship Id="rId11" Type="http://schemas.openxmlformats.org/officeDocument/2006/relationships/image" Target="../media/image86.png"/><Relationship Id="rId5" Type="http://schemas.openxmlformats.org/officeDocument/2006/relationships/diagramQuickStyle" Target="../diagrams/quickStyle8.xml"/><Relationship Id="rId10" Type="http://schemas.openxmlformats.org/officeDocument/2006/relationships/image" Target="../media/image85.png"/><Relationship Id="rId4" Type="http://schemas.openxmlformats.org/officeDocument/2006/relationships/diagramLayout" Target="../diagrams/layout8.xml"/><Relationship Id="rId9"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45.png"/><Relationship Id="rId3" Type="http://schemas.openxmlformats.org/officeDocument/2006/relationships/diagramLayout" Target="../diagrams/layout9.xml"/><Relationship Id="rId7" Type="http://schemas.openxmlformats.org/officeDocument/2006/relationships/image" Target="../media/image80.png"/><Relationship Id="rId12" Type="http://schemas.openxmlformats.org/officeDocument/2006/relationships/image" Target="../media/image90.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openxmlformats.org/officeDocument/2006/relationships/image" Target="../media/image85.png"/><Relationship Id="rId5" Type="http://schemas.openxmlformats.org/officeDocument/2006/relationships/diagramColors" Target="../diagrams/colors9.xml"/><Relationship Id="rId10" Type="http://schemas.openxmlformats.org/officeDocument/2006/relationships/image" Target="../media/image89.png"/><Relationship Id="rId4" Type="http://schemas.openxmlformats.org/officeDocument/2006/relationships/diagramQuickStyle" Target="../diagrams/quickStyle9.xml"/><Relationship Id="rId9" Type="http://schemas.openxmlformats.org/officeDocument/2006/relationships/image" Target="../media/image88.png"/></Relationships>
</file>

<file path=ppt/slides/_rels/slide3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diagramQuickStyle" Target="../diagrams/quickStyle10.xml"/><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diagramLayout" Target="../diagrams/layout10.xml"/><Relationship Id="rId2" Type="http://schemas.openxmlformats.org/officeDocument/2006/relationships/notesSlide" Target="../notesSlides/notesSlide16.xml"/><Relationship Id="rId16" Type="http://schemas.openxmlformats.org/officeDocument/2006/relationships/image" Target="../media/image45.png"/><Relationship Id="rId1" Type="http://schemas.openxmlformats.org/officeDocument/2006/relationships/slideLayout" Target="../slideLayouts/slideLayout14.xml"/><Relationship Id="rId6" Type="http://schemas.openxmlformats.org/officeDocument/2006/relationships/image" Target="../media/image78.svg"/><Relationship Id="rId11" Type="http://schemas.openxmlformats.org/officeDocument/2006/relationships/diagramData" Target="../diagrams/data10.xml"/><Relationship Id="rId5" Type="http://schemas.openxmlformats.org/officeDocument/2006/relationships/image" Target="../media/image77.png"/><Relationship Id="rId15" Type="http://schemas.microsoft.com/office/2007/relationships/diagramDrawing" Target="../diagrams/drawing10.xml"/><Relationship Id="rId10" Type="http://schemas.openxmlformats.org/officeDocument/2006/relationships/image" Target="../media/image96.svg"/><Relationship Id="rId4" Type="http://schemas.openxmlformats.org/officeDocument/2006/relationships/image" Target="../media/image92.svg"/><Relationship Id="rId9" Type="http://schemas.openxmlformats.org/officeDocument/2006/relationships/image" Target="../media/image95.png"/><Relationship Id="rId14" Type="http://schemas.openxmlformats.org/officeDocument/2006/relationships/diagramColors" Target="../diagrams/colors10.xml"/></Relationships>
</file>

<file path=ppt/slides/_rels/slide35.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diagramQuickStyle" Target="../diagrams/quickStyle11.xml"/><Relationship Id="rId18" Type="http://schemas.openxmlformats.org/officeDocument/2006/relationships/image" Target="../media/image45.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diagramLayout" Target="../diagrams/layout11.xml"/><Relationship Id="rId17" Type="http://schemas.openxmlformats.org/officeDocument/2006/relationships/image" Target="../media/image78.svg"/><Relationship Id="rId2" Type="http://schemas.openxmlformats.org/officeDocument/2006/relationships/notesSlide" Target="../notesSlides/notesSlide17.xml"/><Relationship Id="rId16"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image" Target="../media/image100.svg"/><Relationship Id="rId11" Type="http://schemas.openxmlformats.org/officeDocument/2006/relationships/diagramData" Target="../diagrams/data11.xml"/><Relationship Id="rId5" Type="http://schemas.openxmlformats.org/officeDocument/2006/relationships/image" Target="../media/image99.png"/><Relationship Id="rId15" Type="http://schemas.microsoft.com/office/2007/relationships/diagramDrawing" Target="../diagrams/drawing11.xml"/><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diagramColors" Target="../diagrams/colors1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5.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6.jpe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53.jfif"/></Relationships>
</file>

<file path=ppt/slides/_rels/slide4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jpeg"/><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B04224-BEB3-A0B7-B78D-498E4F70EAD3}"/>
              </a:ext>
            </a:extLst>
          </p:cNvPr>
          <p:cNvSpPr>
            <a:spLocks noGrp="1"/>
          </p:cNvSpPr>
          <p:nvPr>
            <p:ph type="ctrTitle"/>
          </p:nvPr>
        </p:nvSpPr>
        <p:spPr/>
        <p:txBody>
          <a:bodyPr>
            <a:normAutofit fontScale="90000"/>
          </a:bodyPr>
          <a:lstStyle/>
          <a:p>
            <a:r>
              <a:rPr lang="en-US" dirty="0"/>
              <a:t>Building Trust in Fintech: </a:t>
            </a:r>
            <a:r>
              <a:rPr lang="en-US" dirty="0" err="1"/>
              <a:t>DevSecOps</a:t>
            </a:r>
            <a:r>
              <a:rPr lang="en-US" dirty="0"/>
              <a:t> Strategies at Saxo Bank</a:t>
            </a:r>
          </a:p>
        </p:txBody>
      </p:sp>
      <p:sp>
        <p:nvSpPr>
          <p:cNvPr id="5" name="Subtitle 4">
            <a:extLst>
              <a:ext uri="{FF2B5EF4-FFF2-40B4-BE49-F238E27FC236}">
                <a16:creationId xmlns:a16="http://schemas.microsoft.com/office/drawing/2014/main" id="{E4EB9092-FA0A-8782-D2F2-20CC204971D7}"/>
              </a:ext>
            </a:extLst>
          </p:cNvPr>
          <p:cNvSpPr>
            <a:spLocks noGrp="1"/>
          </p:cNvSpPr>
          <p:nvPr>
            <p:ph type="subTitle" idx="1"/>
          </p:nvPr>
        </p:nvSpPr>
        <p:spPr>
          <a:xfrm>
            <a:off x="466725" y="4519542"/>
            <a:ext cx="5221694" cy="1329249"/>
          </a:xfrm>
        </p:spPr>
        <p:txBody>
          <a:bodyPr/>
          <a:lstStyle/>
          <a:p>
            <a:r>
              <a:rPr lang="en-US" dirty="0"/>
              <a:t>Jinhong Brejnholt</a:t>
            </a:r>
          </a:p>
          <a:p>
            <a:r>
              <a:rPr lang="en-US" dirty="0"/>
              <a:t>Chief Cloud Architect</a:t>
            </a:r>
          </a:p>
        </p:txBody>
      </p:sp>
      <p:sp>
        <p:nvSpPr>
          <p:cNvPr id="6" name="TextBox 5">
            <a:extLst>
              <a:ext uri="{FF2B5EF4-FFF2-40B4-BE49-F238E27FC236}">
                <a16:creationId xmlns:a16="http://schemas.microsoft.com/office/drawing/2014/main" id="{2049B165-AC93-44EE-D783-B753E65040EA}"/>
              </a:ext>
            </a:extLst>
          </p:cNvPr>
          <p:cNvSpPr txBox="1"/>
          <p:nvPr/>
        </p:nvSpPr>
        <p:spPr>
          <a:xfrm>
            <a:off x="1378225" y="5597865"/>
            <a:ext cx="1139221" cy="369332"/>
          </a:xfrm>
          <a:prstGeom prst="rect">
            <a:avLst/>
          </a:prstGeom>
          <a:noFill/>
        </p:spPr>
        <p:txBody>
          <a:bodyPr wrap="square">
            <a:spAutoFit/>
          </a:bodyPr>
          <a:lstStyle/>
          <a:p>
            <a:r>
              <a:rPr lang="en-US" sz="1800" dirty="0" err="1"/>
              <a:t>jbrejnholt</a:t>
            </a:r>
            <a:endParaRPr lang="en-DK" dirty="0"/>
          </a:p>
        </p:txBody>
      </p:sp>
      <p:pic>
        <p:nvPicPr>
          <p:cNvPr id="7" name="Picture 6">
            <a:extLst>
              <a:ext uri="{FF2B5EF4-FFF2-40B4-BE49-F238E27FC236}">
                <a16:creationId xmlns:a16="http://schemas.microsoft.com/office/drawing/2014/main" id="{F43E404E-05F1-D669-43A6-D4765DF3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88" y="5632939"/>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ithub Logo - Free social media icons">
            <a:extLst>
              <a:ext uri="{FF2B5EF4-FFF2-40B4-BE49-F238E27FC236}">
                <a16:creationId xmlns:a16="http://schemas.microsoft.com/office/drawing/2014/main" id="{D4BACC44-FC93-6656-0D83-DA624A6D8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30" y="5601425"/>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98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man with credit card using laptop">
            <a:extLst>
              <a:ext uri="{FF2B5EF4-FFF2-40B4-BE49-F238E27FC236}">
                <a16:creationId xmlns:a16="http://schemas.microsoft.com/office/drawing/2014/main" id="{9014EC8B-3F02-9B6B-435D-AD57FEDE4EA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874" b="13857"/>
          <a:stretch/>
        </p:blipFill>
        <p:spPr>
          <a:xfrm>
            <a:off x="20" y="10"/>
            <a:ext cx="12191980" cy="6857990"/>
          </a:xfrm>
          <a:prstGeom prst="rect">
            <a:avLst/>
          </a:prstGeom>
        </p:spPr>
      </p:pic>
      <p:sp>
        <p:nvSpPr>
          <p:cNvPr id="2" name="Title 1">
            <a:extLst>
              <a:ext uri="{FF2B5EF4-FFF2-40B4-BE49-F238E27FC236}">
                <a16:creationId xmlns:a16="http://schemas.microsoft.com/office/drawing/2014/main" id="{8D935459-1C42-4E60-4388-A3E219B34075}"/>
              </a:ext>
            </a:extLst>
          </p:cNvPr>
          <p:cNvSpPr>
            <a:spLocks noGrp="1"/>
          </p:cNvSpPr>
          <p:nvPr>
            <p:ph type="title"/>
          </p:nvPr>
        </p:nvSpPr>
        <p:spPr>
          <a:xfrm>
            <a:off x="1524000" y="2175307"/>
            <a:ext cx="9144000" cy="2900518"/>
          </a:xfrm>
        </p:spPr>
        <p:txBody>
          <a:bodyPr vert="horz" lIns="91440" tIns="45720" rIns="91440" bIns="45720" rtlCol="0" anchor="b">
            <a:normAutofit/>
          </a:bodyPr>
          <a:lstStyle/>
          <a:p>
            <a:pPr algn="ctr"/>
            <a:r>
              <a:rPr lang="en-US" sz="6000" dirty="0">
                <a:solidFill>
                  <a:srgbClr val="FFFFFF"/>
                </a:solidFill>
              </a:rPr>
              <a:t>Trust Before Invest</a:t>
            </a:r>
          </a:p>
        </p:txBody>
      </p:sp>
      <p:pic>
        <p:nvPicPr>
          <p:cNvPr id="3" name="Picture 2" descr="A blue and black logo&#10;&#10;Description automatically generated">
            <a:extLst>
              <a:ext uri="{FF2B5EF4-FFF2-40B4-BE49-F238E27FC236}">
                <a16:creationId xmlns:a16="http://schemas.microsoft.com/office/drawing/2014/main" id="{A7F47257-BF6A-9DE8-C5D7-69A84E872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4" name="Slide Number Placeholder 2">
            <a:extLst>
              <a:ext uri="{FF2B5EF4-FFF2-40B4-BE49-F238E27FC236}">
                <a16:creationId xmlns:a16="http://schemas.microsoft.com/office/drawing/2014/main" id="{B7EB9FD2-4319-E53B-86EB-78C95DA5EC44}"/>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10</a:t>
            </a:fld>
            <a:endParaRPr lang="en-US" dirty="0">
              <a:solidFill>
                <a:schemeClr val="tx1">
                  <a:tint val="75000"/>
                </a:schemeClr>
              </a:solidFill>
            </a:endParaRPr>
          </a:p>
        </p:txBody>
      </p:sp>
      <p:sp>
        <p:nvSpPr>
          <p:cNvPr id="6" name="Footer Placeholder 13">
            <a:extLst>
              <a:ext uri="{FF2B5EF4-FFF2-40B4-BE49-F238E27FC236}">
                <a16:creationId xmlns:a16="http://schemas.microsoft.com/office/drawing/2014/main" id="{65EBAA3F-5DE1-8AB4-ECEA-FEE66D4223B9}"/>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F9E0D709-4DBE-7DD7-50B4-EC7C617CC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3721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11</a:t>
            </a:fld>
            <a:endParaRPr lang="en-GB" noProof="0"/>
          </a:p>
        </p:txBody>
      </p:sp>
      <p:pic>
        <p:nvPicPr>
          <p:cNvPr id="2" name="Picture 2" descr="What People Want From the Bank of the Future">
            <a:extLst>
              <a:ext uri="{FF2B5EF4-FFF2-40B4-BE49-F238E27FC236}">
                <a16:creationId xmlns:a16="http://schemas.microsoft.com/office/drawing/2014/main" id="{B9E321A9-D997-8A8D-55AE-4B53E8C22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6988" y="643467"/>
            <a:ext cx="8538023"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1C2393F4-822B-9298-B647-FEEFBC0C16A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A89543F-7E7B-68F3-1968-2512927B2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9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future institution">
            <a:extLst>
              <a:ext uri="{FF2B5EF4-FFF2-40B4-BE49-F238E27FC236}">
                <a16:creationId xmlns:a16="http://schemas.microsoft.com/office/drawing/2014/main" id="{99C67CCF-E4B7-E310-6E96-FBB20D277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4459" y="398771"/>
            <a:ext cx="6443081" cy="64592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FA9417D-D6E6-61C5-5C35-C374D4695DC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1282C599-31D1-D5E8-F722-D282E8F1F7E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391EAA7-6890-195D-6062-00BBDDEA6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55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and placing stars">
            <a:extLst>
              <a:ext uri="{FF2B5EF4-FFF2-40B4-BE49-F238E27FC236}">
                <a16:creationId xmlns:a16="http://schemas.microsoft.com/office/drawing/2014/main" id="{8D6DD2B0-950F-A0D3-AE85-54DB76C77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05" b="541"/>
          <a:stretch/>
        </p:blipFill>
        <p:spPr>
          <a:xfrm>
            <a:off x="20" y="1282"/>
            <a:ext cx="12191980" cy="6856718"/>
          </a:xfrm>
          <a:prstGeom prst="rect">
            <a:avLst/>
          </a:prstGeom>
        </p:spPr>
      </p:pic>
      <p:pic>
        <p:nvPicPr>
          <p:cNvPr id="4098" name="Picture 2" descr="🛡️ Shield Emoji">
            <a:extLst>
              <a:ext uri="{FF2B5EF4-FFF2-40B4-BE49-F238E27FC236}">
                <a16:creationId xmlns:a16="http://schemas.microsoft.com/office/drawing/2014/main" id="{C9E6D5C2-9B07-E606-F717-52183C29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167" y="921688"/>
            <a:ext cx="5279666" cy="52796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black logo&#10;&#10;Description automatically generated">
            <a:extLst>
              <a:ext uri="{FF2B5EF4-FFF2-40B4-BE49-F238E27FC236}">
                <a16:creationId xmlns:a16="http://schemas.microsoft.com/office/drawing/2014/main" id="{152E53E9-E744-D2AF-1B6E-8EFD4F8EF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9A9069C2-3602-9362-094D-CC6F937937B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13</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AC8C71A9-4009-7656-8E75-9D698BC79A3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55410AB-083F-FB66-E45C-1CA714C84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6" name="Rectangle 133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evOps vs DevSecOps: Key Differences - OPSWAT">
            <a:extLst>
              <a:ext uri="{FF2B5EF4-FFF2-40B4-BE49-F238E27FC236}">
                <a16:creationId xmlns:a16="http://schemas.microsoft.com/office/drawing/2014/main" id="{85115313-E4ED-0711-9CE1-63DFE1189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74" r="10170" b="-4"/>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317" name="Rectangle 133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60D814-E3E7-CAA4-18EF-5DE8133B2A85}"/>
              </a:ext>
            </a:extLst>
          </p:cNvPr>
          <p:cNvSpPr>
            <a:spLocks noGrp="1"/>
          </p:cNvSpPr>
          <p:nvPr>
            <p:ph type="title"/>
          </p:nvPr>
        </p:nvSpPr>
        <p:spPr>
          <a:xfrm>
            <a:off x="838200" y="365125"/>
            <a:ext cx="3822189" cy="1899912"/>
          </a:xfrm>
        </p:spPr>
        <p:txBody>
          <a:bodyPr>
            <a:normAutofit/>
          </a:bodyPr>
          <a:lstStyle/>
          <a:p>
            <a:r>
              <a:rPr lang="en-US" sz="4000"/>
              <a:t>DevSecOps</a:t>
            </a:r>
          </a:p>
        </p:txBody>
      </p:sp>
      <p:sp>
        <p:nvSpPr>
          <p:cNvPr id="3" name="Content Placeholder 2">
            <a:extLst>
              <a:ext uri="{FF2B5EF4-FFF2-40B4-BE49-F238E27FC236}">
                <a16:creationId xmlns:a16="http://schemas.microsoft.com/office/drawing/2014/main" id="{AC10A26B-4D80-C2ED-4332-767C8AEFEC1A}"/>
              </a:ext>
            </a:extLst>
          </p:cNvPr>
          <p:cNvSpPr>
            <a:spLocks noGrp="1"/>
          </p:cNvSpPr>
          <p:nvPr>
            <p:ph idx="1"/>
          </p:nvPr>
        </p:nvSpPr>
        <p:spPr>
          <a:xfrm>
            <a:off x="838200" y="2434201"/>
            <a:ext cx="3822189" cy="3742762"/>
          </a:xfrm>
        </p:spPr>
        <p:txBody>
          <a:bodyPr>
            <a:normAutofit/>
          </a:bodyPr>
          <a:lstStyle/>
          <a:p>
            <a:pPr marL="0" indent="0">
              <a:buNone/>
            </a:pPr>
            <a:r>
              <a:rPr lang="en-US" sz="3600" dirty="0"/>
              <a:t>Development</a:t>
            </a:r>
            <a:r>
              <a:rPr lang="en-US" sz="2000" dirty="0"/>
              <a:t>, </a:t>
            </a:r>
            <a:r>
              <a:rPr lang="en-US" sz="3600" dirty="0"/>
              <a:t>Security</a:t>
            </a:r>
            <a:r>
              <a:rPr lang="en-US" sz="2000" dirty="0"/>
              <a:t>, and </a:t>
            </a:r>
            <a:r>
              <a:rPr lang="en-US" sz="3600" dirty="0"/>
              <a:t>Operations</a:t>
            </a:r>
            <a:r>
              <a:rPr lang="en-US" sz="2000" dirty="0"/>
              <a:t>, is a framework that integrates security into all phases of the software development lifecycle. </a:t>
            </a:r>
          </a:p>
        </p:txBody>
      </p:sp>
      <p:pic>
        <p:nvPicPr>
          <p:cNvPr id="5" name="Picture 4" descr="A blue and black logo&#10;&#10;Description automatically generated">
            <a:extLst>
              <a:ext uri="{FF2B5EF4-FFF2-40B4-BE49-F238E27FC236}">
                <a16:creationId xmlns:a16="http://schemas.microsoft.com/office/drawing/2014/main" id="{DC501140-BD57-0A39-799C-61B3114A7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Slide Number Placeholder 2">
            <a:extLst>
              <a:ext uri="{FF2B5EF4-FFF2-40B4-BE49-F238E27FC236}">
                <a16:creationId xmlns:a16="http://schemas.microsoft.com/office/drawing/2014/main" id="{5766D1B2-AF0D-8DAE-8165-4905FF43BCA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14</a:t>
            </a:fld>
            <a:endParaRPr lang="en-US" dirty="0">
              <a:solidFill>
                <a:schemeClr val="tx1">
                  <a:tint val="75000"/>
                </a:schemeClr>
              </a:solidFill>
            </a:endParaRPr>
          </a:p>
        </p:txBody>
      </p:sp>
      <p:sp>
        <p:nvSpPr>
          <p:cNvPr id="6" name="Footer Placeholder 13">
            <a:extLst>
              <a:ext uri="{FF2B5EF4-FFF2-40B4-BE49-F238E27FC236}">
                <a16:creationId xmlns:a16="http://schemas.microsoft.com/office/drawing/2014/main" id="{B1DA03F2-4DCA-94C0-5B68-F7789BFCE4F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097F3C01-9E30-518A-8745-2127C9945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9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15</a:t>
            </a:fld>
            <a:endParaRPr lang="en-GB" noProof="0"/>
          </a:p>
        </p:txBody>
      </p:sp>
      <p:sp>
        <p:nvSpPr>
          <p:cNvPr id="2" name="Title 1">
            <a:extLst>
              <a:ext uri="{FF2B5EF4-FFF2-40B4-BE49-F238E27FC236}">
                <a16:creationId xmlns:a16="http://schemas.microsoft.com/office/drawing/2014/main" id="{C0680E28-5E71-9277-F9B4-91A13C4E34C9}"/>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pic>
        <p:nvPicPr>
          <p:cNvPr id="4" name="Content Placeholder 3" descr="A blue and purple diagram&#10;&#10;Description automatically generated">
            <a:extLst>
              <a:ext uri="{FF2B5EF4-FFF2-40B4-BE49-F238E27FC236}">
                <a16:creationId xmlns:a16="http://schemas.microsoft.com/office/drawing/2014/main" id="{E5E55105-82E8-D30B-ED9E-B8EE383C46B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5" name="Rectangle 4">
            <a:extLst>
              <a:ext uri="{FF2B5EF4-FFF2-40B4-BE49-F238E27FC236}">
                <a16:creationId xmlns:a16="http://schemas.microsoft.com/office/drawing/2014/main" id="{B8AF6A18-12BC-4572-E190-F239B1654B84}"/>
              </a:ext>
            </a:extLst>
          </p:cNvPr>
          <p:cNvSpPr/>
          <p:nvPr/>
        </p:nvSpPr>
        <p:spPr>
          <a:xfrm>
            <a:off x="7547429" y="1470069"/>
            <a:ext cx="1016000" cy="5183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Footer Placeholder 13">
            <a:extLst>
              <a:ext uri="{FF2B5EF4-FFF2-40B4-BE49-F238E27FC236}">
                <a16:creationId xmlns:a16="http://schemas.microsoft.com/office/drawing/2014/main" id="{4DE51744-FB30-3139-FBDF-6DDB3F84001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AFB0E266-793C-3EBF-BF2C-E88E5ABFDA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352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16</a:t>
            </a:fld>
            <a:endParaRPr lang="en-GB" noProof="0"/>
          </a:p>
        </p:txBody>
      </p:sp>
      <p:sp>
        <p:nvSpPr>
          <p:cNvPr id="2" name="Title 1">
            <a:extLst>
              <a:ext uri="{FF2B5EF4-FFF2-40B4-BE49-F238E27FC236}">
                <a16:creationId xmlns:a16="http://schemas.microsoft.com/office/drawing/2014/main" id="{21EF1BA9-D9C1-0D9A-A91F-06C8CCDCD1B2}"/>
              </a:ext>
            </a:extLst>
          </p:cNvPr>
          <p:cNvSpPr>
            <a:spLocks noGrp="1"/>
          </p:cNvSpPr>
          <p:nvPr>
            <p:ph type="title"/>
          </p:nvPr>
        </p:nvSpPr>
        <p:spPr>
          <a:xfrm>
            <a:off x="630936" y="639520"/>
            <a:ext cx="3853978" cy="1719072"/>
          </a:xfrm>
        </p:spPr>
        <p:txBody>
          <a:bodyPr anchor="b">
            <a:normAutofit/>
          </a:bodyPr>
          <a:lstStyle/>
          <a:p>
            <a:r>
              <a:rPr lang="en-US" sz="5400" dirty="0" err="1"/>
              <a:t>DevSecOps</a:t>
            </a:r>
            <a:endParaRPr lang="en-US" sz="5400" dirty="0"/>
          </a:p>
        </p:txBody>
      </p:sp>
      <p:sp>
        <p:nvSpPr>
          <p:cNvPr id="4" name="Content Placeholder 7">
            <a:extLst>
              <a:ext uri="{FF2B5EF4-FFF2-40B4-BE49-F238E27FC236}">
                <a16:creationId xmlns:a16="http://schemas.microsoft.com/office/drawing/2014/main" id="{EDB9C221-9E98-805F-8702-FE4D6D3D092B}"/>
              </a:ext>
            </a:extLst>
          </p:cNvPr>
          <p:cNvSpPr txBox="1">
            <a:spLocks/>
          </p:cNvSpPr>
          <p:nvPr/>
        </p:nvSpPr>
        <p:spPr>
          <a:xfrm>
            <a:off x="630936" y="2807208"/>
            <a:ext cx="3429000" cy="341071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t>One Step beyond DevOps</a:t>
            </a:r>
            <a:endParaRPr lang="en-US" sz="2200" dirty="0"/>
          </a:p>
        </p:txBody>
      </p:sp>
      <p:pic>
        <p:nvPicPr>
          <p:cNvPr id="5" name="Content Placeholder 3" descr="A blue and purple diagram&#10;&#10;Description automatically generated">
            <a:extLst>
              <a:ext uri="{FF2B5EF4-FFF2-40B4-BE49-F238E27FC236}">
                <a16:creationId xmlns:a16="http://schemas.microsoft.com/office/drawing/2014/main" id="{79309CAB-EC11-3ACF-AC2B-03722620E2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4654296" y="1470069"/>
            <a:ext cx="6903720" cy="3917861"/>
          </a:xfrm>
          <a:prstGeom prst="rect">
            <a:avLst/>
          </a:prstGeom>
        </p:spPr>
      </p:pic>
      <p:sp>
        <p:nvSpPr>
          <p:cNvPr id="6" name="Footer Placeholder 13">
            <a:extLst>
              <a:ext uri="{FF2B5EF4-FFF2-40B4-BE49-F238E27FC236}">
                <a16:creationId xmlns:a16="http://schemas.microsoft.com/office/drawing/2014/main" id="{1A49A922-AA60-28A0-BE8B-1E5739FEF6F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756BA424-B239-6DC6-F52A-304F0FA96E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DB1278-3E79-252E-865E-5BE30D3F2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6007F7-E2A2-A0C4-EBB7-5F360D372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90442A2-3388-2244-2821-DE95E6AADCA0}"/>
              </a:ext>
            </a:extLst>
          </p:cNvPr>
          <p:cNvSpPr>
            <a:spLocks noGrp="1"/>
          </p:cNvSpPr>
          <p:nvPr>
            <p:ph type="title"/>
          </p:nvPr>
        </p:nvSpPr>
        <p:spPr>
          <a:xfrm>
            <a:off x="504967" y="675564"/>
            <a:ext cx="3609833" cy="5204085"/>
          </a:xfrm>
        </p:spPr>
        <p:txBody>
          <a:bodyPr>
            <a:normAutofit/>
          </a:bodyPr>
          <a:lstStyle/>
          <a:p>
            <a:r>
              <a:rPr lang="en-US" dirty="0"/>
              <a:t>The ratio challenge</a:t>
            </a:r>
          </a:p>
        </p:txBody>
      </p:sp>
      <p:graphicFrame>
        <p:nvGraphicFramePr>
          <p:cNvPr id="10" name="Content Placeholder 2">
            <a:extLst>
              <a:ext uri="{FF2B5EF4-FFF2-40B4-BE49-F238E27FC236}">
                <a16:creationId xmlns:a16="http://schemas.microsoft.com/office/drawing/2014/main" id="{677DB5C5-D009-4465-69E0-2AC2F4D94653}"/>
              </a:ext>
            </a:extLst>
          </p:cNvPr>
          <p:cNvGraphicFramePr>
            <a:graphicFrameLocks/>
          </p:cNvGraphicFramePr>
          <p:nvPr>
            <p:extLst>
              <p:ext uri="{D42A27DB-BD31-4B8C-83A1-F6EECF244321}">
                <p14:modId xmlns:p14="http://schemas.microsoft.com/office/powerpoint/2010/main" val="460695555"/>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2">
            <a:extLst>
              <a:ext uri="{FF2B5EF4-FFF2-40B4-BE49-F238E27FC236}">
                <a16:creationId xmlns:a16="http://schemas.microsoft.com/office/drawing/2014/main" id="{481072DC-1C46-115B-0DCC-B60941E7CAE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17</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70C958C0-98B0-7B7C-E146-C0B679246A63}"/>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13105F52-576A-A041-D1E2-D1176A963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63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18</a:t>
            </a:fld>
            <a:endParaRPr lang="en-GB" noProof="0"/>
          </a:p>
        </p:txBody>
      </p:sp>
      <p:sp>
        <p:nvSpPr>
          <p:cNvPr id="2" name="Title 1">
            <a:extLst>
              <a:ext uri="{FF2B5EF4-FFF2-40B4-BE49-F238E27FC236}">
                <a16:creationId xmlns:a16="http://schemas.microsoft.com/office/drawing/2014/main" id="{E3DD9CDD-7E3E-244A-7F1C-908F2C3EDFF1}"/>
              </a:ext>
            </a:extLst>
          </p:cNvPr>
          <p:cNvSpPr>
            <a:spLocks noGrp="1"/>
          </p:cNvSpPr>
          <p:nvPr>
            <p:ph type="title"/>
          </p:nvPr>
        </p:nvSpPr>
        <p:spPr>
          <a:xfrm>
            <a:off x="838200" y="365125"/>
            <a:ext cx="10515600" cy="1325563"/>
          </a:xfrm>
        </p:spPr>
        <p:txBody>
          <a:bodyPr/>
          <a:lstStyle/>
          <a:p>
            <a:r>
              <a:rPr lang="en-US" dirty="0"/>
              <a:t>Main Steps</a:t>
            </a:r>
          </a:p>
        </p:txBody>
      </p:sp>
      <p:graphicFrame>
        <p:nvGraphicFramePr>
          <p:cNvPr id="4" name="Content Placeholder 4">
            <a:extLst>
              <a:ext uri="{FF2B5EF4-FFF2-40B4-BE49-F238E27FC236}">
                <a16:creationId xmlns:a16="http://schemas.microsoft.com/office/drawing/2014/main" id="{37AD3D4B-9FA7-89EB-2D5E-8DB10ED307FB}"/>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99E48C4E-3F62-6A45-6BE7-FB39A7CE2D7F}"/>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E23793B-57CE-F81D-D987-B1FF2B61B2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98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19</a:t>
            </a:fld>
            <a:endParaRPr lang="en-GB" noProof="0"/>
          </a:p>
        </p:txBody>
      </p:sp>
      <p:sp>
        <p:nvSpPr>
          <p:cNvPr id="2" name="Title 1">
            <a:extLst>
              <a:ext uri="{FF2B5EF4-FFF2-40B4-BE49-F238E27FC236}">
                <a16:creationId xmlns:a16="http://schemas.microsoft.com/office/drawing/2014/main" id="{8F45E0AE-978F-3E9E-95FE-9BB4766B3AD4}"/>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A89E38CA-7374-37C9-81D7-F75767C42987}"/>
              </a:ext>
            </a:extLst>
          </p:cNvPr>
          <p:cNvGraphicFramePr>
            <a:graphicFrameLocks/>
          </p:cNvGraphicFramePr>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1250C446-A78A-F586-7071-D460DA3F21C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09DA9B97-BF95-460E-5BE9-CDA7FE555C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847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53E8-1CF1-5E30-510D-39AE45747146}"/>
              </a:ext>
            </a:extLst>
          </p:cNvPr>
          <p:cNvSpPr>
            <a:spLocks noGrp="1"/>
          </p:cNvSpPr>
          <p:nvPr>
            <p:ph type="title"/>
          </p:nvPr>
        </p:nvSpPr>
        <p:spPr/>
        <p:txBody>
          <a:bodyPr/>
          <a:lstStyle/>
          <a:p>
            <a:r>
              <a:rPr lang="en-US" dirty="0" err="1"/>
              <a:t>Astruct</a:t>
            </a:r>
            <a:endParaRPr lang="en-US" dirty="0"/>
          </a:p>
        </p:txBody>
      </p:sp>
      <p:sp>
        <p:nvSpPr>
          <p:cNvPr id="3" name="Content Placeholder 2">
            <a:extLst>
              <a:ext uri="{FF2B5EF4-FFF2-40B4-BE49-F238E27FC236}">
                <a16:creationId xmlns:a16="http://schemas.microsoft.com/office/drawing/2014/main" id="{DA0C0E8B-260E-B7AD-456A-001F19BBF828}"/>
              </a:ext>
            </a:extLst>
          </p:cNvPr>
          <p:cNvSpPr>
            <a:spLocks noGrp="1"/>
          </p:cNvSpPr>
          <p:nvPr>
            <p:ph idx="1"/>
          </p:nvPr>
        </p:nvSpPr>
        <p:spPr/>
        <p:txBody>
          <a:bodyPr/>
          <a:lstStyle/>
          <a:p>
            <a:pPr marL="0" indent="0">
              <a:buNone/>
            </a:pPr>
            <a:r>
              <a:rPr lang="en-US" dirty="0"/>
              <a:t>At Saxo Bank, the cornerstone of our trading platform's integrity is our </a:t>
            </a:r>
            <a:r>
              <a:rPr lang="en-US" dirty="0" err="1"/>
              <a:t>DevSecOps</a:t>
            </a:r>
            <a:r>
              <a:rPr lang="en-US" dirty="0"/>
              <a:t> approach, which ensures top-tier security and code quality. This talk will highlight our security gates that empower developers to produce secure code from the get-go and govern our platform's continuous evolution. We'll delve into our 'shift left' strategy, which integrates security early in the development process for rapid feedback and enhanced efficiency. Discover how these practices enable us to maintain a secure, reliable, and trustworthy trading environment for our customers and partners.</a:t>
            </a:r>
          </a:p>
        </p:txBody>
      </p:sp>
    </p:spTree>
    <p:extLst>
      <p:ext uri="{BB962C8B-B14F-4D97-AF65-F5344CB8AC3E}">
        <p14:creationId xmlns:p14="http://schemas.microsoft.com/office/powerpoint/2010/main" val="175097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20</a:t>
            </a:fld>
            <a:endParaRPr lang="en-GB" noProof="0"/>
          </a:p>
        </p:txBody>
      </p:sp>
      <p:sp>
        <p:nvSpPr>
          <p:cNvPr id="2" name="Title 1">
            <a:extLst>
              <a:ext uri="{FF2B5EF4-FFF2-40B4-BE49-F238E27FC236}">
                <a16:creationId xmlns:a16="http://schemas.microsoft.com/office/drawing/2014/main" id="{18B6FD54-BCED-9C9C-6892-EC1292D78CEC}"/>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E54CDAC2-576E-B4CD-CF26-19CF08754A19}"/>
              </a:ext>
            </a:extLst>
          </p:cNvPr>
          <p:cNvGraphicFramePr>
            <a:graphicFrameLocks/>
          </p:cNvGraphicFramePr>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16D59959-27B8-BFAC-3B3E-FAB93CEF33C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577B7BA1-45A0-15C1-A86C-0361F24E2D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1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21</a:t>
            </a:fld>
            <a:endParaRPr lang="en-GB" noProof="0"/>
          </a:p>
        </p:txBody>
      </p:sp>
      <p:sp>
        <p:nvSpPr>
          <p:cNvPr id="2" name="Title 1">
            <a:extLst>
              <a:ext uri="{FF2B5EF4-FFF2-40B4-BE49-F238E27FC236}">
                <a16:creationId xmlns:a16="http://schemas.microsoft.com/office/drawing/2014/main" id="{0365C588-C01B-B321-8BE9-8458F2D87E54}"/>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34DC6D57-A302-D66A-B8D4-0025CCC4E165}"/>
              </a:ext>
            </a:extLst>
          </p:cNvPr>
          <p:cNvGraphicFramePr>
            <a:graphicFrameLocks/>
          </p:cNvGraphicFramePr>
          <p:nvPr>
            <p:extLst>
              <p:ext uri="{D42A27DB-BD31-4B8C-83A1-F6EECF244321}">
                <p14:modId xmlns:p14="http://schemas.microsoft.com/office/powerpoint/2010/main" val="2204725349"/>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13">
            <a:extLst>
              <a:ext uri="{FF2B5EF4-FFF2-40B4-BE49-F238E27FC236}">
                <a16:creationId xmlns:a16="http://schemas.microsoft.com/office/drawing/2014/main" id="{64569260-755C-F423-22A3-37B2D4186FD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7161765F-4B1D-505C-5A29-55C226A795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7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116A493F-BAF8-CD3C-68C1-9FB95135F67E}"/>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The story doesn’t just end here</a:t>
            </a:r>
          </a:p>
        </p:txBody>
      </p:sp>
      <p:pic>
        <p:nvPicPr>
          <p:cNvPr id="5" name="Picture 4" descr="A cartoon of a person standing on a hill&#10;&#10;Description automatically generated">
            <a:extLst>
              <a:ext uri="{FF2B5EF4-FFF2-40B4-BE49-F238E27FC236}">
                <a16:creationId xmlns:a16="http://schemas.microsoft.com/office/drawing/2014/main" id="{711662A9-D0DC-DB44-CB70-219D9156B4AC}"/>
              </a:ext>
            </a:extLst>
          </p:cNvPr>
          <p:cNvPicPr>
            <a:picLocks noChangeAspect="1"/>
          </p:cNvPicPr>
          <p:nvPr/>
        </p:nvPicPr>
        <p:blipFill rotWithShape="1">
          <a:blip r:embed="rId2"/>
          <a:srcRect t="28441" b="2095"/>
          <a:stretch/>
        </p:blipFill>
        <p:spPr>
          <a:xfrm>
            <a:off x="5009505" y="10"/>
            <a:ext cx="7182495" cy="6857990"/>
          </a:xfrm>
          <a:prstGeom prst="rect">
            <a:avLst/>
          </a:prstGeom>
        </p:spPr>
      </p:pic>
      <p:pic>
        <p:nvPicPr>
          <p:cNvPr id="2" name="Picture 1" descr="A blue and black logo&#10;&#10;Description automatically generated">
            <a:extLst>
              <a:ext uri="{FF2B5EF4-FFF2-40B4-BE49-F238E27FC236}">
                <a16:creationId xmlns:a16="http://schemas.microsoft.com/office/drawing/2014/main" id="{611835AD-7D3F-5BA6-715B-1A5B8B222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66DBB6E6-F373-AA6F-C964-8EA0A9B1BE5A}"/>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22</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D1C2CE75-5B7F-685D-F651-15C94966454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8893250-DB47-0C37-D2CD-6DE0B4B83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65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23</a:t>
            </a:fld>
            <a:endParaRPr lang="en-GB" noProof="0"/>
          </a:p>
        </p:txBody>
      </p:sp>
      <p:sp>
        <p:nvSpPr>
          <p:cNvPr id="2" name="Title 1">
            <a:extLst>
              <a:ext uri="{FF2B5EF4-FFF2-40B4-BE49-F238E27FC236}">
                <a16:creationId xmlns:a16="http://schemas.microsoft.com/office/drawing/2014/main" id="{1298E3E8-55BC-49EB-B5DE-5D3063F9CAED}"/>
              </a:ext>
            </a:extLst>
          </p:cNvPr>
          <p:cNvSpPr>
            <a:spLocks noGrp="1"/>
          </p:cNvSpPr>
          <p:nvPr>
            <p:ph type="title"/>
          </p:nvPr>
        </p:nvSpPr>
        <p:spPr>
          <a:xfrm>
            <a:off x="838200" y="365125"/>
            <a:ext cx="10515600" cy="1325563"/>
          </a:xfrm>
        </p:spPr>
        <p:txBody>
          <a:bodyPr/>
          <a:lstStyle/>
          <a:p>
            <a:r>
              <a:rPr lang="en-US" dirty="0"/>
              <a:t>Complex tech stack</a:t>
            </a:r>
          </a:p>
        </p:txBody>
      </p:sp>
      <p:pic>
        <p:nvPicPr>
          <p:cNvPr id="4" name="Content Placeholder 4">
            <a:extLst>
              <a:ext uri="{FF2B5EF4-FFF2-40B4-BE49-F238E27FC236}">
                <a16:creationId xmlns:a16="http://schemas.microsoft.com/office/drawing/2014/main" id="{235D1A8A-F28E-6CA8-BFA4-E75442C7C0AE}"/>
              </a:ext>
            </a:extLst>
          </p:cNvPr>
          <p:cNvPicPr>
            <a:picLocks noChangeAspect="1"/>
          </p:cNvPicPr>
          <p:nvPr/>
        </p:nvPicPr>
        <p:blipFill>
          <a:blip r:embed="rId2"/>
          <a:stretch>
            <a:fillRect/>
          </a:stretch>
        </p:blipFill>
        <p:spPr>
          <a:xfrm>
            <a:off x="2579812" y="1395133"/>
            <a:ext cx="6468772" cy="5097742"/>
          </a:xfrm>
          <a:prstGeom prst="rect">
            <a:avLst/>
          </a:prstGeom>
        </p:spPr>
      </p:pic>
      <p:sp>
        <p:nvSpPr>
          <p:cNvPr id="5" name="Footer Placeholder 13">
            <a:extLst>
              <a:ext uri="{FF2B5EF4-FFF2-40B4-BE49-F238E27FC236}">
                <a16:creationId xmlns:a16="http://schemas.microsoft.com/office/drawing/2014/main" id="{40E85420-DEC1-A85A-7C5F-5BC3CBB173E1}"/>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25675B3B-21EF-B166-CCF5-2A3C53865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0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13C327-A0D8-2BD3-D2D3-54B4B1FAADAF}"/>
              </a:ext>
            </a:extLst>
          </p:cNvPr>
          <p:cNvPicPr>
            <a:picLocks noGrp="1" noChangeAspect="1"/>
          </p:cNvPicPr>
          <p:nvPr>
            <p:ph idx="1"/>
          </p:nvPr>
        </p:nvPicPr>
        <p:blipFill>
          <a:blip r:embed="rId2"/>
          <a:stretch>
            <a:fillRect/>
          </a:stretch>
        </p:blipFill>
        <p:spPr>
          <a:xfrm>
            <a:off x="788997" y="276321"/>
            <a:ext cx="10614006" cy="5758097"/>
          </a:xfrm>
          <a:prstGeom prst="rect">
            <a:avLst/>
          </a:prstGeom>
        </p:spPr>
      </p:pic>
      <p:pic>
        <p:nvPicPr>
          <p:cNvPr id="2" name="Picture 1" descr="A blue and black logo&#10;&#10;Description automatically generated">
            <a:extLst>
              <a:ext uri="{FF2B5EF4-FFF2-40B4-BE49-F238E27FC236}">
                <a16:creationId xmlns:a16="http://schemas.microsoft.com/office/drawing/2014/main" id="{C440B00E-CC33-C23F-78C8-A888DC2BD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A9715A25-40D3-34F7-A37F-412CC11A2EC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24</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8560DD88-F550-09FF-5F46-7B3CCD99F38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85D4D0B-902B-DEDE-D589-518E41DC5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045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2" name="Picture 6" descr="AWS vs Azure vs Google: Which Is the Best Cloud Platform?">
            <a:extLst>
              <a:ext uri="{FF2B5EF4-FFF2-40B4-BE49-F238E27FC236}">
                <a16:creationId xmlns:a16="http://schemas.microsoft.com/office/drawing/2014/main" id="{C26B7F0E-64E5-CD73-2267-07A95649874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3" name="Rectangle 1435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C93A1-9431-0A7D-CC00-DC5D29803C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Managed Services</a:t>
            </a: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E61719-FE29-B30A-25C4-2D5B2C1E2A8A}"/>
              </a:ext>
            </a:extLst>
          </p:cNvPr>
          <p:cNvSpPr txBox="1"/>
          <p:nvPr/>
        </p:nvSpPr>
        <p:spPr>
          <a:xfrm>
            <a:off x="5509942" y="4346293"/>
            <a:ext cx="1172116" cy="646331"/>
          </a:xfrm>
          <a:prstGeom prst="rect">
            <a:avLst/>
          </a:prstGeom>
          <a:noFill/>
        </p:spPr>
        <p:txBody>
          <a:bodyPr wrap="none" rtlCol="0">
            <a:spAutoFit/>
          </a:bodyPr>
          <a:lstStyle/>
          <a:p>
            <a:r>
              <a:rPr lang="da-DK" sz="3600" dirty="0"/>
              <a:t>200+</a:t>
            </a:r>
            <a:endParaRPr lang="en-US" sz="3600" dirty="0"/>
          </a:p>
        </p:txBody>
      </p:sp>
      <p:sp>
        <p:nvSpPr>
          <p:cNvPr id="6" name="TextBox 5">
            <a:extLst>
              <a:ext uri="{FF2B5EF4-FFF2-40B4-BE49-F238E27FC236}">
                <a16:creationId xmlns:a16="http://schemas.microsoft.com/office/drawing/2014/main" id="{3DA14C31-DFE6-A931-B8B3-80EA796B0045}"/>
              </a:ext>
            </a:extLst>
          </p:cNvPr>
          <p:cNvSpPr txBox="1"/>
          <p:nvPr/>
        </p:nvSpPr>
        <p:spPr>
          <a:xfrm>
            <a:off x="996807" y="4327062"/>
            <a:ext cx="1172116" cy="646331"/>
          </a:xfrm>
          <a:prstGeom prst="rect">
            <a:avLst/>
          </a:prstGeom>
          <a:noFill/>
        </p:spPr>
        <p:txBody>
          <a:bodyPr wrap="none" rtlCol="0">
            <a:spAutoFit/>
          </a:bodyPr>
          <a:lstStyle/>
          <a:p>
            <a:r>
              <a:rPr lang="da-DK" sz="3600" dirty="0"/>
              <a:t>200+</a:t>
            </a:r>
            <a:endParaRPr lang="en-US" sz="3600" dirty="0"/>
          </a:p>
        </p:txBody>
      </p:sp>
      <p:sp>
        <p:nvSpPr>
          <p:cNvPr id="7" name="TextBox 6">
            <a:extLst>
              <a:ext uri="{FF2B5EF4-FFF2-40B4-BE49-F238E27FC236}">
                <a16:creationId xmlns:a16="http://schemas.microsoft.com/office/drawing/2014/main" id="{CC114FF3-DCA4-2C57-9BD3-A3A778661261}"/>
              </a:ext>
            </a:extLst>
          </p:cNvPr>
          <p:cNvSpPr txBox="1"/>
          <p:nvPr/>
        </p:nvSpPr>
        <p:spPr>
          <a:xfrm>
            <a:off x="10023077" y="4308664"/>
            <a:ext cx="1172116" cy="646331"/>
          </a:xfrm>
          <a:prstGeom prst="rect">
            <a:avLst/>
          </a:prstGeom>
          <a:noFill/>
        </p:spPr>
        <p:txBody>
          <a:bodyPr wrap="none" rtlCol="0">
            <a:spAutoFit/>
          </a:bodyPr>
          <a:lstStyle/>
          <a:p>
            <a:r>
              <a:rPr lang="da-DK" sz="3600" dirty="0"/>
              <a:t>100+</a:t>
            </a:r>
            <a:endParaRPr lang="en-US" sz="3600" dirty="0"/>
          </a:p>
        </p:txBody>
      </p:sp>
      <p:pic>
        <p:nvPicPr>
          <p:cNvPr id="9" name="Picture 8">
            <a:extLst>
              <a:ext uri="{FF2B5EF4-FFF2-40B4-BE49-F238E27FC236}">
                <a16:creationId xmlns:a16="http://schemas.microsoft.com/office/drawing/2014/main" id="{B6C5932B-EE26-93F0-882C-3D78501EB3E7}"/>
              </a:ext>
            </a:extLst>
          </p:cNvPr>
          <p:cNvPicPr>
            <a:picLocks noChangeAspect="1"/>
          </p:cNvPicPr>
          <p:nvPr/>
        </p:nvPicPr>
        <p:blipFill>
          <a:blip r:embed="rId3"/>
          <a:stretch>
            <a:fillRect/>
          </a:stretch>
        </p:blipFill>
        <p:spPr>
          <a:xfrm>
            <a:off x="3421974" y="3014604"/>
            <a:ext cx="990738" cy="828791"/>
          </a:xfrm>
          <a:prstGeom prst="rect">
            <a:avLst/>
          </a:prstGeom>
        </p:spPr>
      </p:pic>
      <p:pic>
        <p:nvPicPr>
          <p:cNvPr id="11" name="Picture 10">
            <a:extLst>
              <a:ext uri="{FF2B5EF4-FFF2-40B4-BE49-F238E27FC236}">
                <a16:creationId xmlns:a16="http://schemas.microsoft.com/office/drawing/2014/main" id="{3F63193E-2C57-DCD6-2F85-E92CEEF8B565}"/>
              </a:ext>
            </a:extLst>
          </p:cNvPr>
          <p:cNvPicPr>
            <a:picLocks noChangeAspect="1"/>
          </p:cNvPicPr>
          <p:nvPr/>
        </p:nvPicPr>
        <p:blipFill>
          <a:blip r:embed="rId3"/>
          <a:stretch>
            <a:fillRect/>
          </a:stretch>
        </p:blipFill>
        <p:spPr>
          <a:xfrm>
            <a:off x="7779290" y="3078215"/>
            <a:ext cx="990738" cy="828791"/>
          </a:xfrm>
          <a:prstGeom prst="rect">
            <a:avLst/>
          </a:prstGeom>
        </p:spPr>
      </p:pic>
      <p:pic>
        <p:nvPicPr>
          <p:cNvPr id="13" name="Picture 12">
            <a:extLst>
              <a:ext uri="{FF2B5EF4-FFF2-40B4-BE49-F238E27FC236}">
                <a16:creationId xmlns:a16="http://schemas.microsoft.com/office/drawing/2014/main" id="{488B69C1-CAFF-105C-68E4-25FF3FBB69A5}"/>
              </a:ext>
            </a:extLst>
          </p:cNvPr>
          <p:cNvPicPr>
            <a:picLocks noChangeAspect="1"/>
          </p:cNvPicPr>
          <p:nvPr/>
        </p:nvPicPr>
        <p:blipFill>
          <a:blip r:embed="rId3"/>
          <a:stretch>
            <a:fillRect/>
          </a:stretch>
        </p:blipFill>
        <p:spPr>
          <a:xfrm>
            <a:off x="686725" y="597407"/>
            <a:ext cx="990738" cy="828791"/>
          </a:xfrm>
          <a:prstGeom prst="rect">
            <a:avLst/>
          </a:prstGeom>
        </p:spPr>
      </p:pic>
      <p:pic>
        <p:nvPicPr>
          <p:cNvPr id="15" name="Picture 14">
            <a:extLst>
              <a:ext uri="{FF2B5EF4-FFF2-40B4-BE49-F238E27FC236}">
                <a16:creationId xmlns:a16="http://schemas.microsoft.com/office/drawing/2014/main" id="{14A6E02C-E5AF-3E90-0EAB-0E84B461A2C3}"/>
              </a:ext>
            </a:extLst>
          </p:cNvPr>
          <p:cNvPicPr>
            <a:picLocks noChangeAspect="1"/>
          </p:cNvPicPr>
          <p:nvPr/>
        </p:nvPicPr>
        <p:blipFill>
          <a:blip r:embed="rId3"/>
          <a:stretch>
            <a:fillRect/>
          </a:stretch>
        </p:blipFill>
        <p:spPr>
          <a:xfrm>
            <a:off x="8274659" y="486090"/>
            <a:ext cx="990738" cy="828791"/>
          </a:xfrm>
          <a:prstGeom prst="rect">
            <a:avLst/>
          </a:prstGeom>
        </p:spPr>
      </p:pic>
      <p:pic>
        <p:nvPicPr>
          <p:cNvPr id="4" name="Picture 3" descr="A blue and black logo&#10;&#10;Description automatically generated">
            <a:extLst>
              <a:ext uri="{FF2B5EF4-FFF2-40B4-BE49-F238E27FC236}">
                <a16:creationId xmlns:a16="http://schemas.microsoft.com/office/drawing/2014/main" id="{9BF78C42-9251-9C74-2698-9E77FC737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220CE15E-47C6-EF1B-7D72-C4F46D3A29F0}"/>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25</a:t>
            </a:fld>
            <a:endParaRPr lang="en-US" dirty="0">
              <a:solidFill>
                <a:schemeClr val="bg1"/>
              </a:solidFill>
            </a:endParaRPr>
          </a:p>
        </p:txBody>
      </p:sp>
      <p:sp>
        <p:nvSpPr>
          <p:cNvPr id="8" name="Footer Placeholder 13">
            <a:extLst>
              <a:ext uri="{FF2B5EF4-FFF2-40B4-BE49-F238E27FC236}">
                <a16:creationId xmlns:a16="http://schemas.microsoft.com/office/drawing/2014/main" id="{4A37424E-E18D-745D-199C-A4FC3B06E5B6}"/>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10" name="Picture 4">
            <a:extLst>
              <a:ext uri="{FF2B5EF4-FFF2-40B4-BE49-F238E27FC236}">
                <a16:creationId xmlns:a16="http://schemas.microsoft.com/office/drawing/2014/main" id="{F59FC8F4-C8D9-1009-0F86-0B77CA4C5A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991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9" name="Rectangle 1536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4" name="Picture 4">
            <a:extLst>
              <a:ext uri="{FF2B5EF4-FFF2-40B4-BE49-F238E27FC236}">
                <a16:creationId xmlns:a16="http://schemas.microsoft.com/office/drawing/2014/main" id="{391AFEEC-8E87-3811-ABC7-609E5D60766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2">
            <a:extLst>
              <a:ext uri="{FF2B5EF4-FFF2-40B4-BE49-F238E27FC236}">
                <a16:creationId xmlns:a16="http://schemas.microsoft.com/office/drawing/2014/main" id="{FFC78AB4-0C88-F01C-07B1-FDF977195387}"/>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26</a:t>
            </a:fld>
            <a:endParaRPr lang="en-US" dirty="0">
              <a:solidFill>
                <a:schemeClr val="tx1">
                  <a:tint val="75000"/>
                </a:schemeClr>
              </a:solidFill>
            </a:endParaRPr>
          </a:p>
        </p:txBody>
      </p:sp>
    </p:spTree>
    <p:extLst>
      <p:ext uri="{BB962C8B-B14F-4D97-AF65-F5344CB8AC3E}">
        <p14:creationId xmlns:p14="http://schemas.microsoft.com/office/powerpoint/2010/main" val="316452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CB90D-8288-3E09-4705-70F1C6A4A558}"/>
              </a:ext>
            </a:extLst>
          </p:cNvPr>
          <p:cNvPicPr>
            <a:picLocks noChangeAspect="1"/>
          </p:cNvPicPr>
          <p:nvPr/>
        </p:nvPicPr>
        <p:blipFill rotWithShape="1">
          <a:blip r:embed="rId2"/>
          <a:srcRect l="13345"/>
          <a:stretch/>
        </p:blipFill>
        <p:spPr>
          <a:xfrm>
            <a:off x="5010386" y="10"/>
            <a:ext cx="7181613" cy="6857990"/>
          </a:xfrm>
          <a:prstGeom prst="rect">
            <a:avLst/>
          </a:prstGeom>
          <a:effectLst/>
        </p:spPr>
      </p:pic>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27</a:t>
            </a:fld>
            <a:endParaRPr lang="en-GB" noProof="0"/>
          </a:p>
        </p:txBody>
      </p:sp>
      <p:sp>
        <p:nvSpPr>
          <p:cNvPr id="4" name="Title 1">
            <a:extLst>
              <a:ext uri="{FF2B5EF4-FFF2-40B4-BE49-F238E27FC236}">
                <a16:creationId xmlns:a16="http://schemas.microsoft.com/office/drawing/2014/main" id="{7834AB78-BAF5-3087-D8C2-95E062872030}"/>
              </a:ext>
            </a:extLst>
          </p:cNvPr>
          <p:cNvSpPr>
            <a:spLocks noGrp="1"/>
          </p:cNvSpPr>
          <p:nvPr>
            <p:ph type="title"/>
          </p:nvPr>
        </p:nvSpPr>
        <p:spPr>
          <a:xfrm>
            <a:off x="838199" y="548464"/>
            <a:ext cx="3807187" cy="2228074"/>
          </a:xfrm>
        </p:spPr>
        <p:txBody>
          <a:bodyPr>
            <a:normAutofit/>
          </a:bodyPr>
          <a:lstStyle/>
          <a:p>
            <a:r>
              <a:rPr lang="en-US" sz="4000"/>
              <a:t>Stack Overflow’s 2020 Developer Survey</a:t>
            </a:r>
          </a:p>
        </p:txBody>
      </p:sp>
      <p:sp>
        <p:nvSpPr>
          <p:cNvPr id="5" name="Content Placeholder 2">
            <a:extLst>
              <a:ext uri="{FF2B5EF4-FFF2-40B4-BE49-F238E27FC236}">
                <a16:creationId xmlns:a16="http://schemas.microsoft.com/office/drawing/2014/main" id="{7F941D43-2DC8-3730-ABC7-3AD17ED179C9}"/>
              </a:ext>
            </a:extLst>
          </p:cNvPr>
          <p:cNvSpPr txBox="1">
            <a:spLocks/>
          </p:cNvSpPr>
          <p:nvPr/>
        </p:nvSpPr>
        <p:spPr>
          <a:xfrm>
            <a:off x="838201" y="2962279"/>
            <a:ext cx="3799425" cy="3143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Source: </a:t>
            </a:r>
            <a:r>
              <a:rPr lang="en-US" sz="2000" dirty="0">
                <a:hlinkClick r:id="rId3"/>
              </a:rPr>
              <a:t>https://survey.stackoverflow.co/2020</a:t>
            </a:r>
            <a:endParaRPr lang="en-US" sz="2000" dirty="0"/>
          </a:p>
          <a:p>
            <a:pPr marL="0" indent="0">
              <a:buFont typeface="Arial" panose="020B0604020202020204" pitchFamily="34" charset="0"/>
              <a:buNone/>
            </a:pPr>
            <a:endParaRPr lang="en-GB" sz="2000" b="1" dirty="0">
              <a:latin typeface="Montserrat" panose="00000500000000000000" pitchFamily="2" charset="0"/>
            </a:endParaRPr>
          </a:p>
          <a:p>
            <a:pPr marL="0" indent="0">
              <a:buFont typeface="Arial" panose="020B0604020202020204" pitchFamily="34" charset="0"/>
              <a:buNone/>
            </a:pPr>
            <a:r>
              <a:rPr lang="en-GB" sz="2000" b="1" dirty="0">
                <a:latin typeface="Montserrat" panose="00000500000000000000" pitchFamily="2" charset="0"/>
              </a:rPr>
              <a:t>65K developers</a:t>
            </a:r>
          </a:p>
          <a:p>
            <a:r>
              <a:rPr lang="en-US" sz="2000" b="1" dirty="0">
                <a:latin typeface="Montserrat" panose="00000500000000000000" pitchFamily="2" charset="0"/>
              </a:rPr>
              <a:t>15%</a:t>
            </a:r>
            <a:r>
              <a:rPr lang="en-US" sz="2000" dirty="0">
                <a:latin typeface="Montserrat" panose="00000500000000000000" pitchFamily="2" charset="0"/>
              </a:rPr>
              <a:t> - anxiety, depression, or another mental issue</a:t>
            </a:r>
          </a:p>
          <a:p>
            <a:r>
              <a:rPr lang="en-US" sz="2000" b="1" dirty="0">
                <a:latin typeface="Montserrat" panose="00000500000000000000" pitchFamily="2" charset="0"/>
              </a:rPr>
              <a:t>83% </a:t>
            </a:r>
            <a:r>
              <a:rPr lang="en-US" sz="2000" dirty="0">
                <a:latin typeface="Montserrat" panose="00000500000000000000" pitchFamily="2" charset="0"/>
              </a:rPr>
              <a:t>of developers report burnout</a:t>
            </a:r>
            <a:endParaRPr lang="da-DK" sz="2000" dirty="0">
              <a:latin typeface="Calibri" panose="020F0502020204030204" pitchFamily="34" charset="0"/>
            </a:endParaRPr>
          </a:p>
          <a:p>
            <a:endParaRPr lang="en-US" sz="2000" dirty="0"/>
          </a:p>
        </p:txBody>
      </p:sp>
      <p:pic>
        <p:nvPicPr>
          <p:cNvPr id="7" name="Picture 6" descr="A blue and black logo&#10;&#10;Description automatically generated">
            <a:extLst>
              <a:ext uri="{FF2B5EF4-FFF2-40B4-BE49-F238E27FC236}">
                <a16:creationId xmlns:a16="http://schemas.microsoft.com/office/drawing/2014/main" id="{2ADC50FE-11B1-AC00-0D3A-C2E4574D4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2" name="Footer Placeholder 13">
            <a:extLst>
              <a:ext uri="{FF2B5EF4-FFF2-40B4-BE49-F238E27FC236}">
                <a16:creationId xmlns:a16="http://schemas.microsoft.com/office/drawing/2014/main" id="{1022AC25-5BC6-B2AF-6176-7AD835F114E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01380DDB-B55E-E7D0-EDC2-E61D77F61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79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92715C-890B-12FD-0A81-A41BD00316A7}"/>
              </a:ext>
            </a:extLst>
          </p:cNvPr>
          <p:cNvSpPr>
            <a:spLocks noGrp="1"/>
          </p:cNvSpPr>
          <p:nvPr>
            <p:ph type="title"/>
          </p:nvPr>
        </p:nvSpPr>
        <p:spPr>
          <a:xfrm>
            <a:off x="8096251" y="714621"/>
            <a:ext cx="3445167" cy="3901454"/>
          </a:xfrm>
        </p:spPr>
        <p:txBody>
          <a:bodyPr vert="horz" lIns="91440" tIns="45720" rIns="91440" bIns="45720" rtlCol="0" anchor="t">
            <a:normAutofit/>
          </a:bodyPr>
          <a:lstStyle/>
          <a:p>
            <a:r>
              <a:rPr lang="en-US" sz="3200" dirty="0" err="1"/>
              <a:t>DevSecOps</a:t>
            </a:r>
            <a:r>
              <a:rPr lang="en-US" sz="3200" dirty="0"/>
              <a:t>?</a:t>
            </a:r>
          </a:p>
        </p:txBody>
      </p:sp>
      <p:pic>
        <p:nvPicPr>
          <p:cNvPr id="4" name="Content Placeholder 4" descr="Question mark symbol">
            <a:extLst>
              <a:ext uri="{FF2B5EF4-FFF2-40B4-BE49-F238E27FC236}">
                <a16:creationId xmlns:a16="http://schemas.microsoft.com/office/drawing/2014/main" id="{099DE0B3-B6B6-D142-0DEE-44A8191F4C9A}"/>
              </a:ext>
            </a:extLst>
          </p:cNvPr>
          <p:cNvPicPr>
            <a:picLocks noChangeAspect="1"/>
          </p:cNvPicPr>
          <p:nvPr/>
        </p:nvPicPr>
        <p:blipFill rotWithShape="1">
          <a:blip r:embed="rId3">
            <a:extLst>
              <a:ext uri="{28A0092B-C50C-407E-A947-70E740481C1C}">
                <a14:useLocalDpi xmlns:a14="http://schemas.microsoft.com/office/drawing/2010/main" val="0"/>
              </a:ext>
            </a:extLst>
          </a:blip>
          <a:srcRect l="18907" r="18950"/>
          <a:stretch/>
        </p:blipFill>
        <p:spPr>
          <a:xfrm>
            <a:off x="20" y="-3"/>
            <a:ext cx="7576437" cy="6857993"/>
          </a:xfrm>
          <a:prstGeom prst="rect">
            <a:avLst/>
          </a:prstGeom>
        </p:spPr>
      </p:pic>
      <p:cxnSp>
        <p:nvCxnSpPr>
          <p:cNvPr id="10" name="Straight Connector 9">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5181888"/>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6CF544A7-5998-BA1B-323A-5B37EBFCE6C9}"/>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28</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0FD3D7C3-3494-E767-28CB-B5429FD34C4D}"/>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7E990B9-B73E-1C45-7A24-7F6A9E940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29</a:t>
            </a:fld>
            <a:endParaRPr lang="en-GB" noProof="0" dirty="0"/>
          </a:p>
        </p:txBody>
      </p:sp>
      <p:pic>
        <p:nvPicPr>
          <p:cNvPr id="2" name="Picture 2" descr="Free vector programmer good coding developer programming with laptop at seat work from home">
            <a:extLst>
              <a:ext uri="{FF2B5EF4-FFF2-40B4-BE49-F238E27FC236}">
                <a16:creationId xmlns:a16="http://schemas.microsoft.com/office/drawing/2014/main" id="{A8CEE27A-6D69-C9BF-3281-FC3D8E9FA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54" y="3429000"/>
            <a:ext cx="4035188" cy="302639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BD17CC2-89E9-9C95-9707-14A3AB6363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06D888F-C464-228A-E7B7-4C95FEC008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4" descr="How To Measure The Quality Of Your Product Daniel Elizalde, 43% OFF">
            <a:extLst>
              <a:ext uri="{FF2B5EF4-FFF2-40B4-BE49-F238E27FC236}">
                <a16:creationId xmlns:a16="http://schemas.microsoft.com/office/drawing/2014/main" id="{AAE2B0E5-38B5-B9C5-E93E-6B6679001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313" y="2020370"/>
            <a:ext cx="3517120" cy="247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ppy Vector Client - Happy Client Clipart Png, Transparent Png , Transparent  Png Image - PNGitem">
            <a:extLst>
              <a:ext uri="{FF2B5EF4-FFF2-40B4-BE49-F238E27FC236}">
                <a16:creationId xmlns:a16="http://schemas.microsoft.com/office/drawing/2014/main" id="{B563FB45-5227-6DDC-1E13-9E0C64E90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331" y="505955"/>
            <a:ext cx="3417909" cy="27541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Slide Number Placeholder 2">
            <a:extLst>
              <a:ext uri="{FF2B5EF4-FFF2-40B4-BE49-F238E27FC236}">
                <a16:creationId xmlns:a16="http://schemas.microsoft.com/office/drawing/2014/main" id="{68139018-3333-AFD1-1562-28FF08C73FFD}"/>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29</a:t>
            </a:fld>
            <a:endParaRPr lang="en-US" dirty="0">
              <a:solidFill>
                <a:schemeClr val="tx1">
                  <a:tint val="75000"/>
                </a:schemeClr>
              </a:solidFill>
            </a:endParaRPr>
          </a:p>
        </p:txBody>
      </p:sp>
      <p:sp>
        <p:nvSpPr>
          <p:cNvPr id="8" name="Footer Placeholder 13">
            <a:extLst>
              <a:ext uri="{FF2B5EF4-FFF2-40B4-BE49-F238E27FC236}">
                <a16:creationId xmlns:a16="http://schemas.microsoft.com/office/drawing/2014/main" id="{E48A457B-2259-C804-6624-B65CD377B19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4D6B016B-A4C8-341B-E78F-745FBE2141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4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5" name="Picture 4" descr="A blue and black logo&#10;&#10;Description automatically generated">
            <a:extLst>
              <a:ext uri="{FF2B5EF4-FFF2-40B4-BE49-F238E27FC236}">
                <a16:creationId xmlns:a16="http://schemas.microsoft.com/office/drawing/2014/main" id="{1DE4102C-4C62-2013-B89D-82FF49738F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2" name="Slide Number Placeholder 2">
            <a:extLst>
              <a:ext uri="{FF2B5EF4-FFF2-40B4-BE49-F238E27FC236}">
                <a16:creationId xmlns:a16="http://schemas.microsoft.com/office/drawing/2014/main" id="{036747B2-AB64-0E6C-9ABE-248EE15BD212}"/>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B96705E0-ABDB-041C-30E4-434FBC839B1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0077F44-52BB-1E94-EE0E-3E51DF7484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30</a:t>
            </a:fld>
            <a:endParaRPr lang="en-GB" noProof="0"/>
          </a:p>
        </p:txBody>
      </p:sp>
      <p:sp>
        <p:nvSpPr>
          <p:cNvPr id="2" name="Title 1">
            <a:extLst>
              <a:ext uri="{FF2B5EF4-FFF2-40B4-BE49-F238E27FC236}">
                <a16:creationId xmlns:a16="http://schemas.microsoft.com/office/drawing/2014/main" id="{65588ACC-1B8A-A473-4D26-ABEC024713AD}"/>
              </a:ext>
            </a:extLst>
          </p:cNvPr>
          <p:cNvSpPr>
            <a:spLocks noGrp="1"/>
          </p:cNvSpPr>
          <p:nvPr>
            <p:ph type="title"/>
          </p:nvPr>
        </p:nvSpPr>
        <p:spPr>
          <a:xfrm>
            <a:off x="838200" y="365125"/>
            <a:ext cx="10515600" cy="1325563"/>
          </a:xfrm>
        </p:spPr>
        <p:txBody>
          <a:bodyPr/>
          <a:lstStyle/>
          <a:p>
            <a:r>
              <a:rPr lang="en-US" dirty="0"/>
              <a:t>Built-in Security</a:t>
            </a:r>
          </a:p>
        </p:txBody>
      </p:sp>
      <p:graphicFrame>
        <p:nvGraphicFramePr>
          <p:cNvPr id="5" name="Content Placeholder 4">
            <a:extLst>
              <a:ext uri="{FF2B5EF4-FFF2-40B4-BE49-F238E27FC236}">
                <a16:creationId xmlns:a16="http://schemas.microsoft.com/office/drawing/2014/main" id="{B432A487-76B5-75D3-4099-031314A30246}"/>
              </a:ext>
            </a:extLst>
          </p:cNvPr>
          <p:cNvGraphicFramePr>
            <a:graphicFrameLocks/>
          </p:cNvGraphicFramePr>
          <p:nvPr>
            <p:extLst>
              <p:ext uri="{D42A27DB-BD31-4B8C-83A1-F6EECF244321}">
                <p14:modId xmlns:p14="http://schemas.microsoft.com/office/powerpoint/2010/main" val="398572724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hield Tick with solid fill">
            <a:extLst>
              <a:ext uri="{FF2B5EF4-FFF2-40B4-BE49-F238E27FC236}">
                <a16:creationId xmlns:a16="http://schemas.microsoft.com/office/drawing/2014/main" id="{95781866-5CF8-3397-1653-2C43A95EA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99815" y="3429000"/>
            <a:ext cx="914400" cy="914400"/>
          </a:xfrm>
          <a:prstGeom prst="rect">
            <a:avLst/>
          </a:prstGeom>
        </p:spPr>
      </p:pic>
      <p:pic>
        <p:nvPicPr>
          <p:cNvPr id="7" name="Graphic 6" descr="Shield Tick with solid fill">
            <a:extLst>
              <a:ext uri="{FF2B5EF4-FFF2-40B4-BE49-F238E27FC236}">
                <a16:creationId xmlns:a16="http://schemas.microsoft.com/office/drawing/2014/main" id="{88A05EC6-79A1-F67D-EFD1-2A54FE3402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2407" y="3429000"/>
            <a:ext cx="914400" cy="914400"/>
          </a:xfrm>
          <a:prstGeom prst="rect">
            <a:avLst/>
          </a:prstGeom>
        </p:spPr>
      </p:pic>
      <p:pic>
        <p:nvPicPr>
          <p:cNvPr id="8" name="Graphic 7" descr="Shield Tick with solid fill">
            <a:extLst>
              <a:ext uri="{FF2B5EF4-FFF2-40B4-BE49-F238E27FC236}">
                <a16:creationId xmlns:a16="http://schemas.microsoft.com/office/drawing/2014/main" id="{8B5CE13C-E9E9-44DA-FE2E-DD6718A765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2185" y="3429000"/>
            <a:ext cx="914400" cy="914400"/>
          </a:xfrm>
          <a:prstGeom prst="rect">
            <a:avLst/>
          </a:prstGeom>
        </p:spPr>
      </p:pic>
      <p:sp>
        <p:nvSpPr>
          <p:cNvPr id="4" name="Footer Placeholder 13">
            <a:extLst>
              <a:ext uri="{FF2B5EF4-FFF2-40B4-BE49-F238E27FC236}">
                <a16:creationId xmlns:a16="http://schemas.microsoft.com/office/drawing/2014/main" id="{BE00EED8-9ED1-9A94-D7F2-1367388369F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B4E22965-D727-AADB-B957-C62609DE24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0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31</a:t>
            </a:fld>
            <a:endParaRPr lang="en-GB" noProof="0"/>
          </a:p>
        </p:txBody>
      </p:sp>
      <p:sp>
        <p:nvSpPr>
          <p:cNvPr id="2" name="Title 1">
            <a:extLst>
              <a:ext uri="{FF2B5EF4-FFF2-40B4-BE49-F238E27FC236}">
                <a16:creationId xmlns:a16="http://schemas.microsoft.com/office/drawing/2014/main" id="{EAB4C990-6D04-DC58-9F18-BFB547650EFA}"/>
              </a:ext>
            </a:extLst>
          </p:cNvPr>
          <p:cNvSpPr>
            <a:spLocks noGrp="1"/>
          </p:cNvSpPr>
          <p:nvPr>
            <p:ph type="title"/>
          </p:nvPr>
        </p:nvSpPr>
        <p:spPr>
          <a:xfrm>
            <a:off x="838200" y="365125"/>
            <a:ext cx="10515600" cy="1325563"/>
          </a:xfrm>
        </p:spPr>
        <p:txBody>
          <a:bodyPr/>
          <a:lstStyle/>
          <a:p>
            <a:r>
              <a:rPr lang="da-DK" dirty="0" err="1"/>
              <a:t>Build</a:t>
            </a:r>
            <a:endParaRPr lang="en-US" dirty="0"/>
          </a:p>
        </p:txBody>
      </p:sp>
      <p:graphicFrame>
        <p:nvGraphicFramePr>
          <p:cNvPr id="4" name="Content Placeholder 3">
            <a:extLst>
              <a:ext uri="{FF2B5EF4-FFF2-40B4-BE49-F238E27FC236}">
                <a16:creationId xmlns:a16="http://schemas.microsoft.com/office/drawing/2014/main" id="{889BBD67-0BB6-08D6-ABCB-BE2C594446AC}"/>
              </a:ext>
            </a:extLst>
          </p:cNvPr>
          <p:cNvGraphicFramePr>
            <a:graphicFrameLocks/>
          </p:cNvGraphicFramePr>
          <p:nvPr>
            <p:extLst>
              <p:ext uri="{D42A27DB-BD31-4B8C-83A1-F6EECF244321}">
                <p14:modId xmlns:p14="http://schemas.microsoft.com/office/powerpoint/2010/main" val="3515182048"/>
              </p:ext>
            </p:extLst>
          </p:nvPr>
        </p:nvGraphicFramePr>
        <p:xfrm>
          <a:off x="838200" y="1491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B8644EB-C86A-E157-F50F-CC1A294FA7CE}"/>
              </a:ext>
            </a:extLst>
          </p:cNvPr>
          <p:cNvPicPr>
            <a:picLocks noChangeAspect="1"/>
          </p:cNvPicPr>
          <p:nvPr/>
        </p:nvPicPr>
        <p:blipFill>
          <a:blip r:embed="rId7"/>
          <a:stretch>
            <a:fillRect/>
          </a:stretch>
        </p:blipFill>
        <p:spPr>
          <a:xfrm>
            <a:off x="5567587" y="5213190"/>
            <a:ext cx="1279685" cy="1279685"/>
          </a:xfrm>
          <a:prstGeom prst="rect">
            <a:avLst/>
          </a:prstGeom>
        </p:spPr>
      </p:pic>
      <p:pic>
        <p:nvPicPr>
          <p:cNvPr id="6" name="Picture 5">
            <a:extLst>
              <a:ext uri="{FF2B5EF4-FFF2-40B4-BE49-F238E27FC236}">
                <a16:creationId xmlns:a16="http://schemas.microsoft.com/office/drawing/2014/main" id="{161FBE2C-A7AC-298D-0AA5-7A44323934EB}"/>
              </a:ext>
            </a:extLst>
          </p:cNvPr>
          <p:cNvPicPr>
            <a:picLocks noChangeAspect="1"/>
          </p:cNvPicPr>
          <p:nvPr/>
        </p:nvPicPr>
        <p:blipFill>
          <a:blip r:embed="rId8"/>
          <a:stretch>
            <a:fillRect/>
          </a:stretch>
        </p:blipFill>
        <p:spPr>
          <a:xfrm>
            <a:off x="8885119" y="5108491"/>
            <a:ext cx="1793573" cy="1469022"/>
          </a:xfrm>
          <a:prstGeom prst="rect">
            <a:avLst/>
          </a:prstGeom>
        </p:spPr>
      </p:pic>
      <p:pic>
        <p:nvPicPr>
          <p:cNvPr id="7" name="Picture 2" descr="SonarQube - Eclipsepedia">
            <a:extLst>
              <a:ext uri="{FF2B5EF4-FFF2-40B4-BE49-F238E27FC236}">
                <a16:creationId xmlns:a16="http://schemas.microsoft.com/office/drawing/2014/main" id="{D2D52328-5B89-ACF4-3AB5-253D28435F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303" y="5483239"/>
            <a:ext cx="2367510" cy="622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5932534-9B66-42EF-71D4-44FD2A1E68BD}"/>
              </a:ext>
            </a:extLst>
          </p:cNvPr>
          <p:cNvPicPr>
            <a:picLocks noChangeAspect="1"/>
          </p:cNvPicPr>
          <p:nvPr/>
        </p:nvPicPr>
        <p:blipFill>
          <a:blip r:embed="rId10"/>
          <a:stretch>
            <a:fillRect/>
          </a:stretch>
        </p:blipFill>
        <p:spPr>
          <a:xfrm>
            <a:off x="7063431" y="5108491"/>
            <a:ext cx="1520267" cy="1469022"/>
          </a:xfrm>
          <a:prstGeom prst="rect">
            <a:avLst/>
          </a:prstGeom>
        </p:spPr>
      </p:pic>
      <p:pic>
        <p:nvPicPr>
          <p:cNvPr id="9" name="Picture 8">
            <a:extLst>
              <a:ext uri="{FF2B5EF4-FFF2-40B4-BE49-F238E27FC236}">
                <a16:creationId xmlns:a16="http://schemas.microsoft.com/office/drawing/2014/main" id="{40C7D9AC-E5A8-23D0-CE46-4BC81F4318F1}"/>
              </a:ext>
            </a:extLst>
          </p:cNvPr>
          <p:cNvPicPr>
            <a:picLocks noChangeAspect="1"/>
          </p:cNvPicPr>
          <p:nvPr/>
        </p:nvPicPr>
        <p:blipFill>
          <a:blip r:embed="rId11"/>
          <a:stretch>
            <a:fillRect/>
          </a:stretch>
        </p:blipFill>
        <p:spPr>
          <a:xfrm>
            <a:off x="2934892" y="5416682"/>
            <a:ext cx="2416536" cy="755167"/>
          </a:xfrm>
          <a:prstGeom prst="rect">
            <a:avLst/>
          </a:prstGeom>
        </p:spPr>
      </p:pic>
      <p:sp>
        <p:nvSpPr>
          <p:cNvPr id="10" name="Footer Placeholder 13">
            <a:extLst>
              <a:ext uri="{FF2B5EF4-FFF2-40B4-BE49-F238E27FC236}">
                <a16:creationId xmlns:a16="http://schemas.microsoft.com/office/drawing/2014/main" id="{4BC7D94A-0424-3F1C-2E46-854549893DF8}"/>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F6D1B32B-F2CF-9703-1BEB-2E9A815E666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7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32</a:t>
            </a:fld>
            <a:endParaRPr lang="en-GB" noProof="0"/>
          </a:p>
        </p:txBody>
      </p:sp>
      <p:sp>
        <p:nvSpPr>
          <p:cNvPr id="2" name="Title 1">
            <a:extLst>
              <a:ext uri="{FF2B5EF4-FFF2-40B4-BE49-F238E27FC236}">
                <a16:creationId xmlns:a16="http://schemas.microsoft.com/office/drawing/2014/main" id="{A119C95E-A460-9424-06C4-3487CA0FC6BE}"/>
              </a:ext>
            </a:extLst>
          </p:cNvPr>
          <p:cNvSpPr>
            <a:spLocks noGrp="1"/>
          </p:cNvSpPr>
          <p:nvPr>
            <p:ph type="title"/>
          </p:nvPr>
        </p:nvSpPr>
        <p:spPr>
          <a:xfrm>
            <a:off x="838200" y="365125"/>
            <a:ext cx="10515600" cy="1325563"/>
          </a:xfrm>
        </p:spPr>
        <p:txBody>
          <a:bodyPr/>
          <a:lstStyle/>
          <a:p>
            <a:r>
              <a:rPr lang="da-DK" dirty="0" err="1"/>
              <a:t>Deploy</a:t>
            </a:r>
            <a:endParaRPr lang="en-US" dirty="0"/>
          </a:p>
        </p:txBody>
      </p:sp>
      <p:graphicFrame>
        <p:nvGraphicFramePr>
          <p:cNvPr id="4" name="Content Placeholder 3">
            <a:extLst>
              <a:ext uri="{FF2B5EF4-FFF2-40B4-BE49-F238E27FC236}">
                <a16:creationId xmlns:a16="http://schemas.microsoft.com/office/drawing/2014/main" id="{1B3E4FF4-3F52-E717-5AAE-7327CF933457}"/>
              </a:ext>
            </a:extLst>
          </p:cNvPr>
          <p:cNvGraphicFramePr>
            <a:graphicFrameLocks/>
          </p:cNvGraphicFramePr>
          <p:nvPr>
            <p:extLst>
              <p:ext uri="{D42A27DB-BD31-4B8C-83A1-F6EECF244321}">
                <p14:modId xmlns:p14="http://schemas.microsoft.com/office/powerpoint/2010/main" val="3125460762"/>
              </p:ext>
            </p:extLst>
          </p:nvPr>
        </p:nvGraphicFramePr>
        <p:xfrm>
          <a:off x="838200" y="150756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72D5E341-01A1-FE02-5EC9-522EAF3D1B8C}"/>
              </a:ext>
            </a:extLst>
          </p:cNvPr>
          <p:cNvPicPr>
            <a:picLocks noChangeAspect="1"/>
          </p:cNvPicPr>
          <p:nvPr/>
        </p:nvPicPr>
        <p:blipFill>
          <a:blip r:embed="rId8"/>
          <a:stretch>
            <a:fillRect/>
          </a:stretch>
        </p:blipFill>
        <p:spPr>
          <a:xfrm>
            <a:off x="1215540" y="4765466"/>
            <a:ext cx="1895727" cy="1552691"/>
          </a:xfrm>
          <a:prstGeom prst="rect">
            <a:avLst/>
          </a:prstGeom>
        </p:spPr>
      </p:pic>
      <p:pic>
        <p:nvPicPr>
          <p:cNvPr id="7" name="Picture 6">
            <a:extLst>
              <a:ext uri="{FF2B5EF4-FFF2-40B4-BE49-F238E27FC236}">
                <a16:creationId xmlns:a16="http://schemas.microsoft.com/office/drawing/2014/main" id="{541139C9-5FA6-B53F-05D8-F80BDAEA56B4}"/>
              </a:ext>
            </a:extLst>
          </p:cNvPr>
          <p:cNvPicPr>
            <a:picLocks noChangeAspect="1"/>
          </p:cNvPicPr>
          <p:nvPr/>
        </p:nvPicPr>
        <p:blipFill>
          <a:blip r:embed="rId9"/>
          <a:stretch>
            <a:fillRect/>
          </a:stretch>
        </p:blipFill>
        <p:spPr>
          <a:xfrm>
            <a:off x="6709296" y="5120046"/>
            <a:ext cx="1885497" cy="1107355"/>
          </a:xfrm>
          <a:prstGeom prst="rect">
            <a:avLst/>
          </a:prstGeom>
        </p:spPr>
      </p:pic>
      <p:pic>
        <p:nvPicPr>
          <p:cNvPr id="8" name="Picture 7">
            <a:extLst>
              <a:ext uri="{FF2B5EF4-FFF2-40B4-BE49-F238E27FC236}">
                <a16:creationId xmlns:a16="http://schemas.microsoft.com/office/drawing/2014/main" id="{5131611F-AAA7-BFDD-23B3-4C0B8A65B494}"/>
              </a:ext>
            </a:extLst>
          </p:cNvPr>
          <p:cNvPicPr>
            <a:picLocks noChangeAspect="1"/>
          </p:cNvPicPr>
          <p:nvPr/>
        </p:nvPicPr>
        <p:blipFill>
          <a:blip r:embed="rId10"/>
          <a:stretch>
            <a:fillRect/>
          </a:stretch>
        </p:blipFill>
        <p:spPr>
          <a:xfrm>
            <a:off x="8895823" y="4838056"/>
            <a:ext cx="1409700" cy="1638300"/>
          </a:xfrm>
          <a:prstGeom prst="rect">
            <a:avLst/>
          </a:prstGeom>
        </p:spPr>
      </p:pic>
      <p:pic>
        <p:nvPicPr>
          <p:cNvPr id="9" name="Picture 4" descr="Pricing - Container Registry | Microsoft Azure">
            <a:extLst>
              <a:ext uri="{FF2B5EF4-FFF2-40B4-BE49-F238E27FC236}">
                <a16:creationId xmlns:a16="http://schemas.microsoft.com/office/drawing/2014/main" id="{02E62F91-63EB-A090-36A9-97485B9CE1F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609" r="18927"/>
          <a:stretch/>
        </p:blipFill>
        <p:spPr bwMode="auto">
          <a:xfrm>
            <a:off x="3347670" y="5010943"/>
            <a:ext cx="1627634" cy="132556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4646605-E696-A4D7-B7AE-D6D2049ED82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0" name="Picture 4">
            <a:extLst>
              <a:ext uri="{FF2B5EF4-FFF2-40B4-BE49-F238E27FC236}">
                <a16:creationId xmlns:a16="http://schemas.microsoft.com/office/drawing/2014/main" id="{1B00CA3B-BA83-CB1A-D22A-9ADD8ABBE7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9CD6A07-2AEF-F388-7530-C5683696CDDB}"/>
              </a:ext>
            </a:extLst>
          </p:cNvPr>
          <p:cNvPicPr>
            <a:picLocks noChangeAspect="1"/>
          </p:cNvPicPr>
          <p:nvPr/>
        </p:nvPicPr>
        <p:blipFill>
          <a:blip r:embed="rId13"/>
          <a:stretch>
            <a:fillRect/>
          </a:stretch>
        </p:blipFill>
        <p:spPr>
          <a:xfrm>
            <a:off x="5279096" y="4975838"/>
            <a:ext cx="1279685" cy="1279685"/>
          </a:xfrm>
          <a:prstGeom prst="rect">
            <a:avLst/>
          </a:prstGeom>
        </p:spPr>
      </p:pic>
    </p:spTree>
    <p:extLst>
      <p:ext uri="{BB962C8B-B14F-4D97-AF65-F5344CB8AC3E}">
        <p14:creationId xmlns:p14="http://schemas.microsoft.com/office/powerpoint/2010/main" val="17048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33</a:t>
            </a:fld>
            <a:endParaRPr lang="en-GB" noProof="0"/>
          </a:p>
        </p:txBody>
      </p:sp>
      <p:sp>
        <p:nvSpPr>
          <p:cNvPr id="2" name="Title 1">
            <a:extLst>
              <a:ext uri="{FF2B5EF4-FFF2-40B4-BE49-F238E27FC236}">
                <a16:creationId xmlns:a16="http://schemas.microsoft.com/office/drawing/2014/main" id="{870320E7-9C0C-1B66-004A-70FC157C2F40}"/>
              </a:ext>
            </a:extLst>
          </p:cNvPr>
          <p:cNvSpPr>
            <a:spLocks noGrp="1"/>
          </p:cNvSpPr>
          <p:nvPr>
            <p:ph type="title"/>
          </p:nvPr>
        </p:nvSpPr>
        <p:spPr>
          <a:xfrm>
            <a:off x="838200" y="365125"/>
            <a:ext cx="10515600" cy="1325563"/>
          </a:xfrm>
        </p:spPr>
        <p:txBody>
          <a:bodyPr/>
          <a:lstStyle/>
          <a:p>
            <a:r>
              <a:rPr lang="da-DK" dirty="0"/>
              <a:t>Run</a:t>
            </a:r>
            <a:endParaRPr lang="en-US" dirty="0"/>
          </a:p>
        </p:txBody>
      </p:sp>
      <p:graphicFrame>
        <p:nvGraphicFramePr>
          <p:cNvPr id="4" name="Content Placeholder 3">
            <a:extLst>
              <a:ext uri="{FF2B5EF4-FFF2-40B4-BE49-F238E27FC236}">
                <a16:creationId xmlns:a16="http://schemas.microsoft.com/office/drawing/2014/main" id="{9F6D169F-45F6-A31C-8551-C5EACBFFD8F8}"/>
              </a:ext>
            </a:extLst>
          </p:cNvPr>
          <p:cNvGraphicFramePr>
            <a:graphicFrameLocks/>
          </p:cNvGraphicFramePr>
          <p:nvPr>
            <p:extLst>
              <p:ext uri="{D42A27DB-BD31-4B8C-83A1-F6EECF244321}">
                <p14:modId xmlns:p14="http://schemas.microsoft.com/office/powerpoint/2010/main" val="3463408503"/>
              </p:ext>
            </p:extLst>
          </p:nvPr>
        </p:nvGraphicFramePr>
        <p:xfrm>
          <a:off x="838200" y="14757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78CAD192-C259-CE66-4D97-548F19BADDB9}"/>
              </a:ext>
            </a:extLst>
          </p:cNvPr>
          <p:cNvPicPr>
            <a:picLocks noChangeAspect="1"/>
          </p:cNvPicPr>
          <p:nvPr/>
        </p:nvPicPr>
        <p:blipFill>
          <a:blip r:embed="rId7"/>
          <a:stretch>
            <a:fillRect/>
          </a:stretch>
        </p:blipFill>
        <p:spPr>
          <a:xfrm>
            <a:off x="496888" y="4921923"/>
            <a:ext cx="1618420" cy="1325563"/>
          </a:xfrm>
          <a:prstGeom prst="rect">
            <a:avLst/>
          </a:prstGeom>
        </p:spPr>
      </p:pic>
      <p:pic>
        <p:nvPicPr>
          <p:cNvPr id="6" name="Picture 4">
            <a:extLst>
              <a:ext uri="{FF2B5EF4-FFF2-40B4-BE49-F238E27FC236}">
                <a16:creationId xmlns:a16="http://schemas.microsoft.com/office/drawing/2014/main" id="{3EEFF2A7-27DB-BAE5-4EF6-FC52621A3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0152" y="4882285"/>
            <a:ext cx="1438224" cy="1468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ometheus Monitoring System Logo PNG Vector (SVG) Free Download">
            <a:extLst>
              <a:ext uri="{FF2B5EF4-FFF2-40B4-BE49-F238E27FC236}">
                <a16:creationId xmlns:a16="http://schemas.microsoft.com/office/drawing/2014/main" id="{C8598055-08B5-EBDF-93D7-2BFD49A424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331" y="4908404"/>
            <a:ext cx="1678608" cy="14436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elastic-logo-v-full-color - DATARUS">
            <a:extLst>
              <a:ext uri="{FF2B5EF4-FFF2-40B4-BE49-F238E27FC236}">
                <a16:creationId xmlns:a16="http://schemas.microsoft.com/office/drawing/2014/main" id="{4E1F1697-EC4B-4DA7-94E8-A5C2F00F66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456" t="23099" r="23656" b="24068"/>
          <a:stretch/>
        </p:blipFill>
        <p:spPr bwMode="auto">
          <a:xfrm>
            <a:off x="9385466" y="4896140"/>
            <a:ext cx="1393371" cy="1463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ED30A22-A452-2E6B-A743-D446A795977D}"/>
              </a:ext>
            </a:extLst>
          </p:cNvPr>
          <p:cNvPicPr>
            <a:picLocks noChangeAspect="1"/>
          </p:cNvPicPr>
          <p:nvPr/>
        </p:nvPicPr>
        <p:blipFill>
          <a:blip r:embed="rId11"/>
          <a:stretch>
            <a:fillRect/>
          </a:stretch>
        </p:blipFill>
        <p:spPr>
          <a:xfrm>
            <a:off x="2372398" y="4939024"/>
            <a:ext cx="1242170" cy="1443603"/>
          </a:xfrm>
          <a:prstGeom prst="rect">
            <a:avLst/>
          </a:prstGeom>
        </p:spPr>
      </p:pic>
      <p:pic>
        <p:nvPicPr>
          <p:cNvPr id="1026" name="Picture 2" descr="GitHub - kyverno/kyverno: Kubernetes Native Policy Management">
            <a:extLst>
              <a:ext uri="{FF2B5EF4-FFF2-40B4-BE49-F238E27FC236}">
                <a16:creationId xmlns:a16="http://schemas.microsoft.com/office/drawing/2014/main" id="{49E4AEC0-D3F5-8F5A-0C72-E56E060318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9704" y="4823832"/>
            <a:ext cx="1572491" cy="1572491"/>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2FBF10E6-44F6-2315-3E66-27E35A21D34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CAAF2190-B953-50AB-290E-3B8F8A856D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6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34</a:t>
            </a:fld>
            <a:endParaRPr lang="en-GB" noProof="0"/>
          </a:p>
        </p:txBody>
      </p:sp>
      <p:sp>
        <p:nvSpPr>
          <p:cNvPr id="2" name="Title 1">
            <a:extLst>
              <a:ext uri="{FF2B5EF4-FFF2-40B4-BE49-F238E27FC236}">
                <a16:creationId xmlns:a16="http://schemas.microsoft.com/office/drawing/2014/main" id="{F93B5297-09C8-890D-19C9-171360AED7C4}"/>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7857CA7A-4128-34B9-9626-30049ED58FAA}"/>
              </a:ext>
            </a:extLst>
          </p:cNvPr>
          <p:cNvCxnSpPr/>
          <p:nvPr/>
        </p:nvCxnSpPr>
        <p:spPr>
          <a:xfrm flipH="1">
            <a:off x="1280160" y="2083242"/>
            <a:ext cx="4659464"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FE133330-AA1D-BC81-196D-482BCB1B3BCF}"/>
              </a:ext>
            </a:extLst>
          </p:cNvPr>
          <p:cNvSpPr txBox="1"/>
          <p:nvPr/>
        </p:nvSpPr>
        <p:spPr>
          <a:xfrm>
            <a:off x="2496709" y="1498467"/>
            <a:ext cx="1764714" cy="584775"/>
          </a:xfrm>
          <a:prstGeom prst="rect">
            <a:avLst/>
          </a:prstGeom>
          <a:noFill/>
        </p:spPr>
        <p:txBody>
          <a:bodyPr wrap="none" rtlCol="0">
            <a:spAutoFit/>
          </a:bodyPr>
          <a:lstStyle/>
          <a:p>
            <a:r>
              <a:rPr lang="da-DK" sz="3200" dirty="0"/>
              <a:t>Shift </a:t>
            </a:r>
            <a:r>
              <a:rPr lang="da-DK" sz="3200" dirty="0" err="1"/>
              <a:t>Left</a:t>
            </a:r>
            <a:endParaRPr lang="en-US" sz="3200" dirty="0"/>
          </a:p>
        </p:txBody>
      </p:sp>
      <p:pic>
        <p:nvPicPr>
          <p:cNvPr id="6" name="Graphic 5" descr="Clock with solid fill">
            <a:extLst>
              <a:ext uri="{FF2B5EF4-FFF2-40B4-BE49-F238E27FC236}">
                <a16:creationId xmlns:a16="http://schemas.microsoft.com/office/drawing/2014/main" id="{23B300B6-4377-14BB-3533-B253D40B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836" y="1626042"/>
            <a:ext cx="914400" cy="914400"/>
          </a:xfrm>
          <a:prstGeom prst="rect">
            <a:avLst/>
          </a:prstGeom>
        </p:spPr>
      </p:pic>
      <p:pic>
        <p:nvPicPr>
          <p:cNvPr id="7" name="Graphic 6" descr="Shield Tick with solid fill">
            <a:extLst>
              <a:ext uri="{FF2B5EF4-FFF2-40B4-BE49-F238E27FC236}">
                <a16:creationId xmlns:a16="http://schemas.microsoft.com/office/drawing/2014/main" id="{7A95BE50-E9F9-0EE6-2FDB-CE799F892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8133" y="1633394"/>
            <a:ext cx="914400" cy="914400"/>
          </a:xfrm>
          <a:prstGeom prst="rect">
            <a:avLst/>
          </a:prstGeom>
        </p:spPr>
      </p:pic>
      <p:pic>
        <p:nvPicPr>
          <p:cNvPr id="8" name="Graphic 7" descr="Dollar with solid fill">
            <a:extLst>
              <a:ext uri="{FF2B5EF4-FFF2-40B4-BE49-F238E27FC236}">
                <a16:creationId xmlns:a16="http://schemas.microsoft.com/office/drawing/2014/main" id="{6FD1A0AE-0705-B888-35A4-2D72FB8EB7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4393" y="1626042"/>
            <a:ext cx="914400" cy="914400"/>
          </a:xfrm>
          <a:prstGeom prst="rect">
            <a:avLst/>
          </a:prstGeom>
        </p:spPr>
      </p:pic>
      <p:pic>
        <p:nvPicPr>
          <p:cNvPr id="9" name="Graphic 8" descr="Smiling face with solid fill with solid fill">
            <a:extLst>
              <a:ext uri="{FF2B5EF4-FFF2-40B4-BE49-F238E27FC236}">
                <a16:creationId xmlns:a16="http://schemas.microsoft.com/office/drawing/2014/main" id="{090F9F34-AAEE-012A-0270-72C7B9E49E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2100" y="1633394"/>
            <a:ext cx="914400" cy="914400"/>
          </a:xfrm>
          <a:prstGeom prst="rect">
            <a:avLst/>
          </a:prstGeom>
        </p:spPr>
      </p:pic>
      <p:graphicFrame>
        <p:nvGraphicFramePr>
          <p:cNvPr id="10" name="Content Placeholder 4">
            <a:extLst>
              <a:ext uri="{FF2B5EF4-FFF2-40B4-BE49-F238E27FC236}">
                <a16:creationId xmlns:a16="http://schemas.microsoft.com/office/drawing/2014/main" id="{D44F21CE-5C40-695E-5FE1-475BDF6B016F}"/>
              </a:ext>
            </a:extLst>
          </p:cNvPr>
          <p:cNvGraphicFramePr>
            <a:graphicFrameLocks/>
          </p:cNvGraphicFramePr>
          <p:nvPr>
            <p:extLst>
              <p:ext uri="{D42A27DB-BD31-4B8C-83A1-F6EECF244321}">
                <p14:modId xmlns:p14="http://schemas.microsoft.com/office/powerpoint/2010/main" val="1671121318"/>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95E5F528-C127-B6EB-8B61-FA4DE9E66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4C04185B-6440-DFBF-3D00-72A7E3545F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6C7BB27F-A842-406D-44B2-0FDB0609A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2185" y="3429000"/>
            <a:ext cx="914400" cy="914400"/>
          </a:xfrm>
          <a:prstGeom prst="rect">
            <a:avLst/>
          </a:prstGeom>
        </p:spPr>
      </p:pic>
      <p:sp>
        <p:nvSpPr>
          <p:cNvPr id="14" name="Footer Placeholder 13">
            <a:extLst>
              <a:ext uri="{FF2B5EF4-FFF2-40B4-BE49-F238E27FC236}">
                <a16:creationId xmlns:a16="http://schemas.microsoft.com/office/drawing/2014/main" id="{1F48EE0F-7EE1-42F3-3D99-312A48F4E237}"/>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4C725B15-313B-FACF-B502-4E2E3E6EDA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21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35</a:t>
            </a:fld>
            <a:endParaRPr lang="en-GB" noProof="0"/>
          </a:p>
        </p:txBody>
      </p:sp>
      <p:sp>
        <p:nvSpPr>
          <p:cNvPr id="2" name="Title 1">
            <a:extLst>
              <a:ext uri="{FF2B5EF4-FFF2-40B4-BE49-F238E27FC236}">
                <a16:creationId xmlns:a16="http://schemas.microsoft.com/office/drawing/2014/main" id="{C3A7CEFF-66FF-34A7-4165-6009E5787207}"/>
              </a:ext>
            </a:extLst>
          </p:cNvPr>
          <p:cNvSpPr>
            <a:spLocks noGrp="1"/>
          </p:cNvSpPr>
          <p:nvPr>
            <p:ph type="title"/>
          </p:nvPr>
        </p:nvSpPr>
        <p:spPr>
          <a:xfrm>
            <a:off x="838200" y="365125"/>
            <a:ext cx="10515600" cy="1325563"/>
          </a:xfrm>
        </p:spPr>
        <p:txBody>
          <a:bodyPr/>
          <a:lstStyle/>
          <a:p>
            <a:r>
              <a:rPr lang="en-US" dirty="0" err="1"/>
              <a:t>DevSecOps</a:t>
            </a:r>
            <a:endParaRPr lang="en-US" dirty="0"/>
          </a:p>
        </p:txBody>
      </p:sp>
      <p:cxnSp>
        <p:nvCxnSpPr>
          <p:cNvPr id="4" name="Straight Arrow Connector 3">
            <a:extLst>
              <a:ext uri="{FF2B5EF4-FFF2-40B4-BE49-F238E27FC236}">
                <a16:creationId xmlns:a16="http://schemas.microsoft.com/office/drawing/2014/main" id="{095AEDA9-5A26-3110-1EBE-9F39CA47CCD3}"/>
              </a:ext>
            </a:extLst>
          </p:cNvPr>
          <p:cNvCxnSpPr>
            <a:cxnSpLocks/>
          </p:cNvCxnSpPr>
          <p:nvPr/>
        </p:nvCxnSpPr>
        <p:spPr>
          <a:xfrm>
            <a:off x="6179488" y="2083242"/>
            <a:ext cx="4554773" cy="0"/>
          </a:xfrm>
          <a:prstGeom prst="straightConnector1">
            <a:avLst/>
          </a:prstGeom>
          <a:ln w="57150">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 name="TextBox 4">
            <a:extLst>
              <a:ext uri="{FF2B5EF4-FFF2-40B4-BE49-F238E27FC236}">
                <a16:creationId xmlns:a16="http://schemas.microsoft.com/office/drawing/2014/main" id="{45772DB7-6600-29B3-F8B1-4898FAB3F437}"/>
              </a:ext>
            </a:extLst>
          </p:cNvPr>
          <p:cNvSpPr txBox="1"/>
          <p:nvPr/>
        </p:nvSpPr>
        <p:spPr>
          <a:xfrm>
            <a:off x="7419891" y="1533237"/>
            <a:ext cx="1987275" cy="584775"/>
          </a:xfrm>
          <a:prstGeom prst="rect">
            <a:avLst/>
          </a:prstGeom>
          <a:noFill/>
        </p:spPr>
        <p:txBody>
          <a:bodyPr wrap="none" rtlCol="0">
            <a:spAutoFit/>
          </a:bodyPr>
          <a:lstStyle/>
          <a:p>
            <a:r>
              <a:rPr lang="da-DK" sz="3200" dirty="0"/>
              <a:t>Shift Right</a:t>
            </a:r>
            <a:endParaRPr lang="en-US" sz="3200" dirty="0"/>
          </a:p>
        </p:txBody>
      </p:sp>
      <p:pic>
        <p:nvPicPr>
          <p:cNvPr id="6" name="Graphic 5" descr="Danger with solid fill">
            <a:extLst>
              <a:ext uri="{FF2B5EF4-FFF2-40B4-BE49-F238E27FC236}">
                <a16:creationId xmlns:a16="http://schemas.microsoft.com/office/drawing/2014/main" id="{0EF016AC-CFF2-A85A-68CB-C4F346F30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216" y="1533237"/>
            <a:ext cx="914400" cy="914400"/>
          </a:xfrm>
          <a:prstGeom prst="rect">
            <a:avLst/>
          </a:prstGeom>
        </p:spPr>
      </p:pic>
      <p:pic>
        <p:nvPicPr>
          <p:cNvPr id="7" name="Graphic 6" descr="Clapper board with solid fill">
            <a:extLst>
              <a:ext uri="{FF2B5EF4-FFF2-40B4-BE49-F238E27FC236}">
                <a16:creationId xmlns:a16="http://schemas.microsoft.com/office/drawing/2014/main" id="{EB8E5927-66D0-3F11-A616-F9EA62BD14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02619" y="1533237"/>
            <a:ext cx="914400" cy="914400"/>
          </a:xfrm>
          <a:prstGeom prst="rect">
            <a:avLst/>
          </a:prstGeom>
        </p:spPr>
      </p:pic>
      <p:pic>
        <p:nvPicPr>
          <p:cNvPr id="8" name="Graphic 7" descr="Clipboard Mixed with solid fill">
            <a:extLst>
              <a:ext uri="{FF2B5EF4-FFF2-40B4-BE49-F238E27FC236}">
                <a16:creationId xmlns:a16="http://schemas.microsoft.com/office/drawing/2014/main" id="{27CD8719-2F98-BAA9-E176-2924AC8BEE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3022" y="1535225"/>
            <a:ext cx="914400" cy="914400"/>
          </a:xfrm>
          <a:prstGeom prst="rect">
            <a:avLst/>
          </a:prstGeom>
        </p:spPr>
      </p:pic>
      <p:pic>
        <p:nvPicPr>
          <p:cNvPr id="9" name="Graphic 8" descr="Harvey Balls 0% with solid fill">
            <a:extLst>
              <a:ext uri="{FF2B5EF4-FFF2-40B4-BE49-F238E27FC236}">
                <a16:creationId xmlns:a16="http://schemas.microsoft.com/office/drawing/2014/main" id="{BF292E1F-CEEF-0DA6-FB6B-B743CA65CE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3425" y="1533237"/>
            <a:ext cx="914400" cy="914400"/>
          </a:xfrm>
          <a:prstGeom prst="rect">
            <a:avLst/>
          </a:prstGeom>
        </p:spPr>
      </p:pic>
      <p:graphicFrame>
        <p:nvGraphicFramePr>
          <p:cNvPr id="10" name="Content Placeholder 4">
            <a:extLst>
              <a:ext uri="{FF2B5EF4-FFF2-40B4-BE49-F238E27FC236}">
                <a16:creationId xmlns:a16="http://schemas.microsoft.com/office/drawing/2014/main" id="{30354CC2-B942-BE35-7B8C-C7BE8AE89DA4}"/>
              </a:ext>
            </a:extLst>
          </p:cNvPr>
          <p:cNvGraphicFramePr>
            <a:graphicFrameLocks/>
          </p:cNvGraphicFramePr>
          <p:nvPr>
            <p:extLst>
              <p:ext uri="{D42A27DB-BD31-4B8C-83A1-F6EECF244321}">
                <p14:modId xmlns:p14="http://schemas.microsoft.com/office/powerpoint/2010/main" val="3276006993"/>
              </p:ext>
            </p:extLst>
          </p:nvPr>
        </p:nvGraphicFramePr>
        <p:xfrm>
          <a:off x="838200" y="1730208"/>
          <a:ext cx="10515600" cy="43513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1" name="Graphic 10" descr="Shield Tick with solid fill">
            <a:extLst>
              <a:ext uri="{FF2B5EF4-FFF2-40B4-BE49-F238E27FC236}">
                <a16:creationId xmlns:a16="http://schemas.microsoft.com/office/drawing/2014/main" id="{A6F8514E-4EA2-FBB1-D977-E18530D3C5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99815" y="3429000"/>
            <a:ext cx="914400" cy="914400"/>
          </a:xfrm>
          <a:prstGeom prst="rect">
            <a:avLst/>
          </a:prstGeom>
        </p:spPr>
      </p:pic>
      <p:pic>
        <p:nvPicPr>
          <p:cNvPr id="12" name="Graphic 11" descr="Shield Tick with solid fill">
            <a:extLst>
              <a:ext uri="{FF2B5EF4-FFF2-40B4-BE49-F238E27FC236}">
                <a16:creationId xmlns:a16="http://schemas.microsoft.com/office/drawing/2014/main" id="{2E48A513-9630-492F-D8BC-AE38B0E45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12407" y="3429000"/>
            <a:ext cx="914400" cy="914400"/>
          </a:xfrm>
          <a:prstGeom prst="rect">
            <a:avLst/>
          </a:prstGeom>
        </p:spPr>
      </p:pic>
      <p:pic>
        <p:nvPicPr>
          <p:cNvPr id="13" name="Graphic 12" descr="Shield Tick with solid fill">
            <a:extLst>
              <a:ext uri="{FF2B5EF4-FFF2-40B4-BE49-F238E27FC236}">
                <a16:creationId xmlns:a16="http://schemas.microsoft.com/office/drawing/2014/main" id="{88CB671F-02DE-F5F4-B869-0D69DCC5D2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92185" y="3429000"/>
            <a:ext cx="914400" cy="914400"/>
          </a:xfrm>
          <a:prstGeom prst="rect">
            <a:avLst/>
          </a:prstGeom>
        </p:spPr>
      </p:pic>
      <p:sp>
        <p:nvSpPr>
          <p:cNvPr id="14" name="Footer Placeholder 13">
            <a:extLst>
              <a:ext uri="{FF2B5EF4-FFF2-40B4-BE49-F238E27FC236}">
                <a16:creationId xmlns:a16="http://schemas.microsoft.com/office/drawing/2014/main" id="{45C77BCD-A167-0753-9126-23838E8D1E7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5" name="Picture 4">
            <a:extLst>
              <a:ext uri="{FF2B5EF4-FFF2-40B4-BE49-F238E27FC236}">
                <a16:creationId xmlns:a16="http://schemas.microsoft.com/office/drawing/2014/main" id="{6430FCC8-1147-E096-A2C3-BBF2A2FF82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9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4" descr="Gold balloons on yellow background">
            <a:extLst>
              <a:ext uri="{FF2B5EF4-FFF2-40B4-BE49-F238E27FC236}">
                <a16:creationId xmlns:a16="http://schemas.microsoft.com/office/drawing/2014/main" id="{D0183079-BA28-940E-E0D4-4E7862360C95}"/>
              </a:ext>
            </a:extLst>
          </p:cNvPr>
          <p:cNvPicPr>
            <a:picLocks noChangeAspect="1"/>
          </p:cNvPicPr>
          <p:nvPr/>
        </p:nvPicPr>
        <p:blipFill rotWithShape="1">
          <a:blip r:embed="rId2">
            <a:extLst>
              <a:ext uri="{28A0092B-C50C-407E-A947-70E740481C1C}">
                <a14:useLocalDpi xmlns:a14="http://schemas.microsoft.com/office/drawing/2010/main" val="0"/>
              </a:ext>
            </a:extLst>
          </a:blip>
          <a:srcRect t="4917" r="-1" b="8825"/>
          <a:stretch/>
        </p:blipFill>
        <p:spPr>
          <a:xfrm>
            <a:off x="931863" y="547545"/>
            <a:ext cx="10328273" cy="5367582"/>
          </a:xfrm>
          <a:prstGeom prst="rect">
            <a:avLst/>
          </a:prstGeom>
          <a:ln>
            <a:noFill/>
          </a:ln>
          <a:effectLst>
            <a:softEdge rad="112500"/>
          </a:effectLst>
        </p:spPr>
      </p:pic>
      <p:sp>
        <p:nvSpPr>
          <p:cNvPr id="4" name="Title 1">
            <a:extLst>
              <a:ext uri="{FF2B5EF4-FFF2-40B4-BE49-F238E27FC236}">
                <a16:creationId xmlns:a16="http://schemas.microsoft.com/office/drawing/2014/main" id="{7382AD8F-FAC2-4D00-F0C3-DB61152BB572}"/>
              </a:ext>
            </a:extLst>
          </p:cNvPr>
          <p:cNvSpPr>
            <a:spLocks noGrp="1"/>
          </p:cNvSpPr>
          <p:nvPr>
            <p:ph type="title"/>
          </p:nvPr>
        </p:nvSpPr>
        <p:spPr>
          <a:xfrm>
            <a:off x="2254135" y="2244434"/>
            <a:ext cx="6356465" cy="16281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Celebrate?</a:t>
            </a:r>
          </a:p>
        </p:txBody>
      </p:sp>
      <p:sp>
        <p:nvSpPr>
          <p:cNvPr id="5" name="Slide Number Placeholder 2">
            <a:extLst>
              <a:ext uri="{FF2B5EF4-FFF2-40B4-BE49-F238E27FC236}">
                <a16:creationId xmlns:a16="http://schemas.microsoft.com/office/drawing/2014/main" id="{CB16096C-E194-00FF-D294-C7E93F687675}"/>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36</a:t>
            </a:fld>
            <a:endParaRPr lang="en-US" dirty="0">
              <a:solidFill>
                <a:schemeClr val="tx1">
                  <a:tint val="75000"/>
                </a:schemeClr>
              </a:solidFill>
            </a:endParaRPr>
          </a:p>
        </p:txBody>
      </p:sp>
      <p:sp>
        <p:nvSpPr>
          <p:cNvPr id="3" name="Footer Placeholder 13">
            <a:extLst>
              <a:ext uri="{FF2B5EF4-FFF2-40B4-BE49-F238E27FC236}">
                <a16:creationId xmlns:a16="http://schemas.microsoft.com/office/drawing/2014/main" id="{69369D72-C739-698D-127B-9D1DA1990C7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6F0042B-EE60-B799-A99E-05CA913E4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97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Person running across leaf littered surface">
            <a:extLst>
              <a:ext uri="{FF2B5EF4-FFF2-40B4-BE49-F238E27FC236}">
                <a16:creationId xmlns:a16="http://schemas.microsoft.com/office/drawing/2014/main" id="{9472A87B-1B4B-ED91-D9BF-ADB27FD05C1E}"/>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B2F17AE-7A0D-74DE-1E3D-5C7FA3CF52C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Continue Evaluating and Improving</a:t>
            </a:r>
          </a:p>
        </p:txBody>
      </p:sp>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5A3A8AA-2633-49C9-9BAD-1EB96DCF18BC}" type="slidenum">
              <a:rPr lang="en-US">
                <a:solidFill>
                  <a:srgbClr val="FFFFFF"/>
                </a:solidFill>
                <a:latin typeface="Calibri" panose="020F0502020204030204"/>
              </a:rPr>
              <a:pPr>
                <a:spcAft>
                  <a:spcPts val="600"/>
                </a:spcAft>
                <a:defRPr/>
              </a:pPr>
              <a:t>37</a:t>
            </a:fld>
            <a:endParaRPr lang="en-US">
              <a:solidFill>
                <a:srgbClr val="FFFFFF"/>
              </a:solidFill>
              <a:latin typeface="Calibri" panose="020F0502020204030204"/>
            </a:endParaRPr>
          </a:p>
        </p:txBody>
      </p:sp>
      <p:pic>
        <p:nvPicPr>
          <p:cNvPr id="2" name="Picture 1" descr="A blue and black logo&#10;&#10;Description automatically generated">
            <a:extLst>
              <a:ext uri="{FF2B5EF4-FFF2-40B4-BE49-F238E27FC236}">
                <a16:creationId xmlns:a16="http://schemas.microsoft.com/office/drawing/2014/main" id="{1A82A1AA-1EF3-A1AC-F16E-11139F50F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4" name="Footer Placeholder 13">
            <a:extLst>
              <a:ext uri="{FF2B5EF4-FFF2-40B4-BE49-F238E27FC236}">
                <a16:creationId xmlns:a16="http://schemas.microsoft.com/office/drawing/2014/main" id="{C522E893-3F83-729E-6B26-2AA387D26C4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0DCC5221-0477-5433-C771-3B7990D9F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7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38</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 – TOBE Deleted</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022208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527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39</a:t>
            </a:fld>
            <a:endParaRPr lang="en-GB" noProof="0"/>
          </a:p>
        </p:txBody>
      </p:sp>
      <p:sp>
        <p:nvSpPr>
          <p:cNvPr id="2" name="Title 1">
            <a:extLst>
              <a:ext uri="{FF2B5EF4-FFF2-40B4-BE49-F238E27FC236}">
                <a16:creationId xmlns:a16="http://schemas.microsoft.com/office/drawing/2014/main" id="{7FD14BE9-4176-1371-2308-030EE091F9C9}"/>
              </a:ext>
            </a:extLst>
          </p:cNvPr>
          <p:cNvSpPr>
            <a:spLocks noGrp="1"/>
          </p:cNvSpPr>
          <p:nvPr>
            <p:ph type="title"/>
          </p:nvPr>
        </p:nvSpPr>
        <p:spPr>
          <a:xfrm>
            <a:off x="838200" y="365125"/>
            <a:ext cx="10515600" cy="1325563"/>
          </a:xfrm>
        </p:spPr>
        <p:txBody>
          <a:bodyPr/>
          <a:lstStyle/>
          <a:p>
            <a:r>
              <a:rPr lang="en-US" dirty="0"/>
              <a:t>Our Recommendations</a:t>
            </a:r>
          </a:p>
        </p:txBody>
      </p:sp>
      <p:graphicFrame>
        <p:nvGraphicFramePr>
          <p:cNvPr id="4" name="Content Placeholder 2">
            <a:extLst>
              <a:ext uri="{FF2B5EF4-FFF2-40B4-BE49-F238E27FC236}">
                <a16:creationId xmlns:a16="http://schemas.microsoft.com/office/drawing/2014/main" id="{F87B692F-6751-0254-21C0-98226A275D18}"/>
              </a:ext>
            </a:extLst>
          </p:cNvPr>
          <p:cNvGraphicFramePr>
            <a:graphicFrameLocks/>
          </p:cNvGraphicFramePr>
          <p:nvPr>
            <p:extLst>
              <p:ext uri="{D42A27DB-BD31-4B8C-83A1-F6EECF244321}">
                <p14:modId xmlns:p14="http://schemas.microsoft.com/office/powerpoint/2010/main" val="29203834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E26F8D4-302B-4B73-038B-98743C46AE91}"/>
              </a:ext>
            </a:extLst>
          </p:cNvPr>
          <p:cNvPicPr>
            <a:picLocks noChangeAspect="1"/>
          </p:cNvPicPr>
          <p:nvPr/>
        </p:nvPicPr>
        <p:blipFill>
          <a:blip r:embed="rId8"/>
          <a:stretch>
            <a:fillRect/>
          </a:stretch>
        </p:blipFill>
        <p:spPr>
          <a:xfrm>
            <a:off x="797827" y="2565862"/>
            <a:ext cx="1932296" cy="2399806"/>
          </a:xfrm>
          <a:prstGeom prst="rect">
            <a:avLst/>
          </a:prstGeom>
        </p:spPr>
      </p:pic>
      <p:pic>
        <p:nvPicPr>
          <p:cNvPr id="11" name="Picture 10">
            <a:extLst>
              <a:ext uri="{FF2B5EF4-FFF2-40B4-BE49-F238E27FC236}">
                <a16:creationId xmlns:a16="http://schemas.microsoft.com/office/drawing/2014/main" id="{62677DA0-107B-72FF-85FD-28C6D5F7121A}"/>
              </a:ext>
            </a:extLst>
          </p:cNvPr>
          <p:cNvPicPr>
            <a:picLocks noChangeAspect="1"/>
          </p:cNvPicPr>
          <p:nvPr/>
        </p:nvPicPr>
        <p:blipFill>
          <a:blip r:embed="rId8"/>
          <a:stretch>
            <a:fillRect/>
          </a:stretch>
        </p:blipFill>
        <p:spPr>
          <a:xfrm>
            <a:off x="2929153" y="2477660"/>
            <a:ext cx="1932296" cy="2399806"/>
          </a:xfrm>
          <a:prstGeom prst="rect">
            <a:avLst/>
          </a:prstGeom>
        </p:spPr>
      </p:pic>
      <p:pic>
        <p:nvPicPr>
          <p:cNvPr id="12" name="Picture 11">
            <a:extLst>
              <a:ext uri="{FF2B5EF4-FFF2-40B4-BE49-F238E27FC236}">
                <a16:creationId xmlns:a16="http://schemas.microsoft.com/office/drawing/2014/main" id="{038F0C8A-C883-D0AF-299D-CFD9C1DE5652}"/>
              </a:ext>
            </a:extLst>
          </p:cNvPr>
          <p:cNvPicPr>
            <a:picLocks noChangeAspect="1"/>
          </p:cNvPicPr>
          <p:nvPr/>
        </p:nvPicPr>
        <p:blipFill>
          <a:blip r:embed="rId8"/>
          <a:stretch>
            <a:fillRect/>
          </a:stretch>
        </p:blipFill>
        <p:spPr>
          <a:xfrm>
            <a:off x="4901822" y="2565862"/>
            <a:ext cx="1932296" cy="2399806"/>
          </a:xfrm>
          <a:prstGeom prst="rect">
            <a:avLst/>
          </a:prstGeom>
        </p:spPr>
      </p:pic>
      <p:pic>
        <p:nvPicPr>
          <p:cNvPr id="13" name="Picture 12">
            <a:extLst>
              <a:ext uri="{FF2B5EF4-FFF2-40B4-BE49-F238E27FC236}">
                <a16:creationId xmlns:a16="http://schemas.microsoft.com/office/drawing/2014/main" id="{21F84EA7-B4ED-8CF6-2815-4C656965216D}"/>
              </a:ext>
            </a:extLst>
          </p:cNvPr>
          <p:cNvPicPr>
            <a:picLocks noChangeAspect="1"/>
          </p:cNvPicPr>
          <p:nvPr/>
        </p:nvPicPr>
        <p:blipFill>
          <a:blip r:embed="rId8"/>
          <a:stretch>
            <a:fillRect/>
          </a:stretch>
        </p:blipFill>
        <p:spPr>
          <a:xfrm>
            <a:off x="7290178" y="2477660"/>
            <a:ext cx="1932296" cy="2399806"/>
          </a:xfrm>
          <a:prstGeom prst="rect">
            <a:avLst/>
          </a:prstGeom>
        </p:spPr>
      </p:pic>
      <p:pic>
        <p:nvPicPr>
          <p:cNvPr id="14" name="Picture 13">
            <a:extLst>
              <a:ext uri="{FF2B5EF4-FFF2-40B4-BE49-F238E27FC236}">
                <a16:creationId xmlns:a16="http://schemas.microsoft.com/office/drawing/2014/main" id="{C0399A8E-2A39-BF16-4971-93BE996C131C}"/>
              </a:ext>
            </a:extLst>
          </p:cNvPr>
          <p:cNvPicPr>
            <a:picLocks noChangeAspect="1"/>
          </p:cNvPicPr>
          <p:nvPr/>
        </p:nvPicPr>
        <p:blipFill>
          <a:blip r:embed="rId8"/>
          <a:stretch>
            <a:fillRect/>
          </a:stretch>
        </p:blipFill>
        <p:spPr>
          <a:xfrm>
            <a:off x="9461877" y="2477660"/>
            <a:ext cx="1932296" cy="2399806"/>
          </a:xfrm>
          <a:prstGeom prst="rect">
            <a:avLst/>
          </a:prstGeom>
        </p:spPr>
      </p:pic>
      <p:sp>
        <p:nvSpPr>
          <p:cNvPr id="5" name="Footer Placeholder 13">
            <a:extLst>
              <a:ext uri="{FF2B5EF4-FFF2-40B4-BE49-F238E27FC236}">
                <a16:creationId xmlns:a16="http://schemas.microsoft.com/office/drawing/2014/main" id="{AC6344B1-AB98-E8F3-EEA0-C3631A26F63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6001A8A3-15FB-CC8B-1875-BC2EAC9710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5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
                                          </p:val>
                                        </p:tav>
                                      </p:tavLst>
                                    </p:anim>
                                    <p:anim calcmode="lin" valueType="num">
                                      <p:cBhvr additive="base">
                                        <p:cTn id="19" dur="500"/>
                                        <p:tgtEl>
                                          <p:spTgt spid="12"/>
                                        </p:tgtEl>
                                        <p:attrNameLst>
                                          <p:attrName>ppt_y</p:attrName>
                                        </p:attrNameLst>
                                      </p:cBhvr>
                                      <p:tavLst>
                                        <p:tav tm="0">
                                          <p:val>
                                            <p:strVal val="ppt_y"/>
                                          </p:val>
                                        </p:tav>
                                        <p:tav tm="100000">
                                          <p:val>
                                            <p:strVal val="1+ppt_h/2"/>
                                          </p:val>
                                        </p:tav>
                                      </p:tavLst>
                                    </p:anim>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1+ppt_h/2"/>
                                          </p:val>
                                        </p:tav>
                                      </p:tavLst>
                                    </p:anim>
                                    <p:set>
                                      <p:cBhvr>
                                        <p:cTn id="26" dur="1" fill="hold">
                                          <p:stCondLst>
                                            <p:cond delay="4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ppt_x"/>
                                          </p:val>
                                        </p:tav>
                                      </p:tavLst>
                                    </p:anim>
                                    <p:anim calcmode="lin" valueType="num">
                                      <p:cBhvr additive="base">
                                        <p:cTn id="31" dur="500"/>
                                        <p:tgtEl>
                                          <p:spTgt spid="14"/>
                                        </p:tgtEl>
                                        <p:attrNameLst>
                                          <p:attrName>ppt_y</p:attrName>
                                        </p:attrNameLst>
                                      </p:cBhvr>
                                      <p:tavLst>
                                        <p:tav tm="0">
                                          <p:val>
                                            <p:strVal val="ppt_y"/>
                                          </p:val>
                                        </p:tav>
                                        <p:tav tm="100000">
                                          <p:val>
                                            <p:strVal val="1+ppt_h/2"/>
                                          </p:val>
                                        </p:tav>
                                      </p:tavLst>
                                    </p:anim>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4</a:t>
            </a:fld>
            <a:endParaRPr lang="en-GB" noProof="0"/>
          </a:p>
        </p:txBody>
      </p:sp>
      <p:sp>
        <p:nvSpPr>
          <p:cNvPr id="5" name="Date Placeholder 3">
            <a:extLst>
              <a:ext uri="{FF2B5EF4-FFF2-40B4-BE49-F238E27FC236}">
                <a16:creationId xmlns:a16="http://schemas.microsoft.com/office/drawing/2014/main" id="{1AE8A028-E5D5-212E-93C3-B794752CAA27}"/>
              </a:ext>
            </a:extLst>
          </p:cNvPr>
          <p:cNvSpPr txBox="1">
            <a:spLocks/>
          </p:cNvSpPr>
          <p:nvPr/>
        </p:nvSpPr>
        <p:spPr>
          <a:xfrm>
            <a:off x="4174201" y="6246664"/>
            <a:ext cx="1656584" cy="2174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22844DE-7E20-A347-9B55-89F79CD8CC13}" type="datetime4">
              <a:rPr lang="en-GB" smtClean="0"/>
              <a:pPr>
                <a:spcAft>
                  <a:spcPts val="600"/>
                </a:spcAft>
              </a:pPr>
              <a:t>29 May 2024</a:t>
            </a:fld>
            <a:endParaRPr lang="en-GB"/>
          </a:p>
        </p:txBody>
      </p:sp>
      <p:sp>
        <p:nvSpPr>
          <p:cNvPr id="6" name="Title 4">
            <a:extLst>
              <a:ext uri="{FF2B5EF4-FFF2-40B4-BE49-F238E27FC236}">
                <a16:creationId xmlns:a16="http://schemas.microsoft.com/office/drawing/2014/main" id="{76FBCFED-0BB7-EBBE-32CE-AD9F1BDD37CF}"/>
              </a:ext>
            </a:extLst>
          </p:cNvPr>
          <p:cNvSpPr>
            <a:spLocks noGrp="1"/>
          </p:cNvSpPr>
          <p:nvPr>
            <p:ph type="title"/>
          </p:nvPr>
        </p:nvSpPr>
        <p:spPr>
          <a:xfrm>
            <a:off x="466726" y="511700"/>
            <a:ext cx="10244138" cy="454589"/>
          </a:xfrm>
        </p:spPr>
        <p:txBody>
          <a:bodyPr>
            <a:normAutofit fontScale="90000"/>
          </a:bodyPr>
          <a:lstStyle/>
          <a:p>
            <a:r>
              <a:rPr lang="en-US" dirty="0"/>
              <a:t>Cloud Native Community</a:t>
            </a:r>
          </a:p>
        </p:txBody>
      </p:sp>
      <p:sp>
        <p:nvSpPr>
          <p:cNvPr id="7" name="Date Placeholder 6">
            <a:extLst>
              <a:ext uri="{FF2B5EF4-FFF2-40B4-BE49-F238E27FC236}">
                <a16:creationId xmlns:a16="http://schemas.microsoft.com/office/drawing/2014/main" id="{9DD0FFD7-CE27-8BD1-A614-E391B6523AAF}"/>
              </a:ext>
            </a:extLst>
          </p:cNvPr>
          <p:cNvSpPr>
            <a:spLocks/>
          </p:cNvSpPr>
          <p:nvPr/>
        </p:nvSpPr>
        <p:spPr>
          <a:xfrm>
            <a:off x="4246787" y="5686255"/>
            <a:ext cx="1248289" cy="163883"/>
          </a:xfrm>
          <a:prstGeom prst="rect">
            <a:avLst/>
          </a:prstGeom>
        </p:spPr>
        <p:txBody>
          <a:bodyPr/>
          <a:lstStyle/>
          <a:p>
            <a:pPr defTabSz="685800"/>
            <a:r>
              <a:rPr lang="en-gb" sz="1350" kern="1200">
                <a:solidFill>
                  <a:schemeClr val="tx1"/>
                </a:solidFill>
                <a:latin typeface="+mn-lt"/>
                <a:ea typeface="+mn-ea"/>
                <a:cs typeface="+mn-cs"/>
              </a:rPr>
              <a:t>Tuesday, February 2, 20XX</a:t>
            </a:r>
            <a:endParaRPr lang="en-gb"/>
          </a:p>
        </p:txBody>
      </p:sp>
      <p:pic>
        <p:nvPicPr>
          <p:cNvPr id="8" name="Picture 7" descr="A group of people standing in front of a table&#10;&#10;Description automatically generated">
            <a:extLst>
              <a:ext uri="{FF2B5EF4-FFF2-40B4-BE49-F238E27FC236}">
                <a16:creationId xmlns:a16="http://schemas.microsoft.com/office/drawing/2014/main" id="{2990FFB3-C17C-3E0D-84A4-740A40949B03}"/>
              </a:ext>
            </a:extLst>
          </p:cNvPr>
          <p:cNvPicPr>
            <a:picLocks noChangeAspect="1"/>
          </p:cNvPicPr>
          <p:nvPr/>
        </p:nvPicPr>
        <p:blipFill rotWithShape="1">
          <a:blip r:embed="rId2">
            <a:extLst>
              <a:ext uri="{28A0092B-C50C-407E-A947-70E740481C1C}">
                <a14:useLocalDpi xmlns:a14="http://schemas.microsoft.com/office/drawing/2010/main" val="0"/>
              </a:ext>
            </a:extLst>
          </a:blip>
          <a:srcRect b="18314"/>
          <a:stretch/>
        </p:blipFill>
        <p:spPr>
          <a:xfrm>
            <a:off x="3814985" y="3607149"/>
            <a:ext cx="5734737" cy="3124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2" descr="No alternative text description for this image">
            <a:extLst>
              <a:ext uri="{FF2B5EF4-FFF2-40B4-BE49-F238E27FC236}">
                <a16:creationId xmlns:a16="http://schemas.microsoft.com/office/drawing/2014/main" id="{C661C8BE-52D4-D22C-34C9-1BE861F4A0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2" t="9444" r="3581" b="5278"/>
          <a:stretch/>
        </p:blipFill>
        <p:spPr bwMode="auto">
          <a:xfrm>
            <a:off x="823522" y="1446102"/>
            <a:ext cx="3350679" cy="4322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person and person sitting in chairs&#10;&#10;Description automatically generated">
            <a:extLst>
              <a:ext uri="{FF2B5EF4-FFF2-40B4-BE49-F238E27FC236}">
                <a16:creationId xmlns:a16="http://schemas.microsoft.com/office/drawing/2014/main" id="{06FE6F2E-D7B5-ACB7-67C1-EC95C688F45F}"/>
              </a:ext>
            </a:extLst>
          </p:cNvPr>
          <p:cNvPicPr>
            <a:picLocks noChangeAspect="1"/>
          </p:cNvPicPr>
          <p:nvPr/>
        </p:nvPicPr>
        <p:blipFill rotWithShape="1">
          <a:blip r:embed="rId4">
            <a:extLst>
              <a:ext uri="{28A0092B-C50C-407E-A947-70E740481C1C}">
                <a14:useLocalDpi xmlns:a14="http://schemas.microsoft.com/office/drawing/2010/main" val="0"/>
              </a:ext>
            </a:extLst>
          </a:blip>
          <a:srcRect b="7046"/>
          <a:stretch/>
        </p:blipFill>
        <p:spPr>
          <a:xfrm>
            <a:off x="6096000" y="966289"/>
            <a:ext cx="5366808" cy="3215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3">
            <a:extLst>
              <a:ext uri="{FF2B5EF4-FFF2-40B4-BE49-F238E27FC236}">
                <a16:creationId xmlns:a16="http://schemas.microsoft.com/office/drawing/2014/main" id="{875E404A-C717-3721-9604-E087A78112F4}"/>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3F9B3F83-B46A-7C5F-50B0-F8849CCD8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64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ChangeAspect="1"/>
          </p:cNvPicPr>
          <p:nvPr/>
        </p:nvPicPr>
        <p:blipFill rotWithShape="1">
          <a:blip r:embed="rId3">
            <a:alphaModFix amt="50000"/>
          </a:blip>
          <a:srcRect t="385" b="15345"/>
          <a:stretch/>
        </p:blipFill>
        <p:spPr>
          <a:xfrm>
            <a:off x="20" y="1"/>
            <a:ext cx="12191980" cy="6857999"/>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288473"/>
            <a:ext cx="9144000" cy="1612044"/>
          </a:xfrm>
        </p:spPr>
        <p:txBody>
          <a:bodyPr vert="horz" lIns="91440" tIns="45720" rIns="91440" bIns="45720" rtlCol="0" anchor="b">
            <a:normAutofit/>
          </a:bodyPr>
          <a:lstStyle/>
          <a:p>
            <a:pPr algn="ctr"/>
            <a:r>
              <a:rPr lang="en-US" sz="8000" b="1" i="0" dirty="0">
                <a:solidFill>
                  <a:srgbClr val="FFFFFF"/>
                </a:solidFill>
                <a:effectLst/>
              </a:rPr>
              <a:t>Thank</a:t>
            </a:r>
            <a:r>
              <a:rPr lang="en-US" sz="6000" b="1" i="0" dirty="0">
                <a:solidFill>
                  <a:srgbClr val="FFFFFF"/>
                </a:solidFill>
                <a:effectLst/>
              </a:rPr>
              <a:t> </a:t>
            </a:r>
            <a:r>
              <a:rPr lang="en-US" sz="8000" b="1" i="0" dirty="0">
                <a:solidFill>
                  <a:srgbClr val="FFFFFF"/>
                </a:solidFill>
                <a:effectLst/>
              </a:rPr>
              <a:t>You</a:t>
            </a:r>
            <a:endParaRPr lang="en-US" sz="8000" b="1" dirty="0">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E2FE1F8C-D3D0-79CC-8361-76A70A1C9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Footer Placeholder 13">
            <a:extLst>
              <a:ext uri="{FF2B5EF4-FFF2-40B4-BE49-F238E27FC236}">
                <a16:creationId xmlns:a16="http://schemas.microsoft.com/office/drawing/2014/main" id="{3A748D37-6DA4-36E1-E9DE-A73E346208CA}"/>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D8F1C47C-29CF-4B5A-FA1C-AD60EC4DA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5DB780-E44A-9618-D708-317CDA822AB4}"/>
              </a:ext>
            </a:extLst>
          </p:cNvPr>
          <p:cNvPicPr>
            <a:picLocks noChangeAspect="1"/>
          </p:cNvPicPr>
          <p:nvPr/>
        </p:nvPicPr>
        <p:blipFill rotWithShape="1">
          <a:blip r:embed="rId3">
            <a:extLst>
              <a:ext uri="{28A0092B-C50C-407E-A947-70E740481C1C}">
                <a14:useLocalDpi xmlns:a14="http://schemas.microsoft.com/office/drawing/2010/main" val="0"/>
              </a:ext>
            </a:extLst>
          </a:blip>
          <a:srcRect l="13919" r="6770"/>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C502E188-AB5D-99A7-7B7E-301503629A05}"/>
              </a:ext>
            </a:extLst>
          </p:cNvPr>
          <p:cNvSpPr>
            <a:spLocks noGrp="1"/>
          </p:cNvSpPr>
          <p:nvPr>
            <p:ph type="title"/>
          </p:nvPr>
        </p:nvSpPr>
        <p:spPr>
          <a:xfrm>
            <a:off x="7531610" y="365125"/>
            <a:ext cx="3822189" cy="1899912"/>
          </a:xfrm>
        </p:spPr>
        <p:txBody>
          <a:bodyPr>
            <a:normAutofit/>
          </a:bodyPr>
          <a:lstStyle/>
          <a:p>
            <a:r>
              <a:rPr lang="en-US" sz="4000" dirty="0"/>
              <a:t>About Saxo</a:t>
            </a:r>
          </a:p>
        </p:txBody>
      </p:sp>
      <p:sp>
        <p:nvSpPr>
          <p:cNvPr id="9" name="Content Placeholder 8">
            <a:extLst>
              <a:ext uri="{FF2B5EF4-FFF2-40B4-BE49-F238E27FC236}">
                <a16:creationId xmlns:a16="http://schemas.microsoft.com/office/drawing/2014/main" id="{5A68FF89-5BDC-D8FA-5EA6-EE28D409AB56}"/>
              </a:ext>
            </a:extLst>
          </p:cNvPr>
          <p:cNvSpPr>
            <a:spLocks noGrp="1"/>
          </p:cNvSpPr>
          <p:nvPr>
            <p:ph idx="1"/>
          </p:nvPr>
        </p:nvSpPr>
        <p:spPr>
          <a:xfrm>
            <a:off x="7531610" y="2434201"/>
            <a:ext cx="3822189" cy="3742762"/>
          </a:xfrm>
        </p:spPr>
        <p:txBody>
          <a:bodyPr>
            <a:normAutofit/>
          </a:bodyPr>
          <a:lstStyle/>
          <a:p>
            <a:r>
              <a:rPr lang="en-US" sz="2000" dirty="0"/>
              <a:t>Online trading and investment</a:t>
            </a:r>
          </a:p>
          <a:p>
            <a:r>
              <a:rPr lang="en-US" sz="2000" dirty="0"/>
              <a:t>17 billion USD daily trade</a:t>
            </a:r>
          </a:p>
          <a:p>
            <a:r>
              <a:rPr lang="en-US" sz="2000" dirty="0"/>
              <a:t>200+ banks and brokers</a:t>
            </a:r>
          </a:p>
          <a:p>
            <a:r>
              <a:rPr lang="en-US" sz="2000" dirty="0"/>
              <a:t>1 million clients</a:t>
            </a:r>
          </a:p>
          <a:p>
            <a:r>
              <a:rPr lang="de-DE" sz="2000" dirty="0"/>
              <a:t>DKK 800 billion (USD 116.1 billion) in client assets</a:t>
            </a:r>
            <a:endParaRPr lang="en-US" sz="2000" dirty="0"/>
          </a:p>
          <a:p>
            <a:endParaRPr lang="en-US" sz="2000" dirty="0"/>
          </a:p>
          <a:p>
            <a:endParaRPr lang="en-US" sz="2000" dirty="0"/>
          </a:p>
          <a:p>
            <a:endParaRPr lang="en-US" sz="2000" dirty="0"/>
          </a:p>
        </p:txBody>
      </p:sp>
      <p:pic>
        <p:nvPicPr>
          <p:cNvPr id="2" name="Picture 1" descr="A blue and black logo&#10;&#10;Description automatically generated">
            <a:extLst>
              <a:ext uri="{FF2B5EF4-FFF2-40B4-BE49-F238E27FC236}">
                <a16:creationId xmlns:a16="http://schemas.microsoft.com/office/drawing/2014/main" id="{933B67FE-B046-AC84-9328-64E3F006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B1DA60C5-D99A-E00C-E0E3-4260F4BC0C4E}"/>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5</a:t>
            </a:fld>
            <a:endParaRPr lang="en-US" dirty="0">
              <a:solidFill>
                <a:schemeClr val="tx1">
                  <a:tint val="75000"/>
                </a:schemeClr>
              </a:solidFill>
            </a:endParaRPr>
          </a:p>
        </p:txBody>
      </p:sp>
      <p:sp>
        <p:nvSpPr>
          <p:cNvPr id="4" name="Footer Placeholder 13">
            <a:extLst>
              <a:ext uri="{FF2B5EF4-FFF2-40B4-BE49-F238E27FC236}">
                <a16:creationId xmlns:a16="http://schemas.microsoft.com/office/drawing/2014/main" id="{00F56494-4669-0340-9A1A-FCA696FD5765}"/>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6" name="Picture 4">
            <a:extLst>
              <a:ext uri="{FF2B5EF4-FFF2-40B4-BE49-F238E27FC236}">
                <a16:creationId xmlns:a16="http://schemas.microsoft.com/office/drawing/2014/main" id="{BF7207E3-A19B-4F7E-292E-DAE5354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97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62D406F-B274-C211-5E1C-F8032AC1F5DF}"/>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0A352003-C698-339E-55C5-4188667041CB}"/>
              </a:ext>
            </a:extLst>
          </p:cNvPr>
          <p:cNvSpPr>
            <a:spLocks noGrp="1"/>
          </p:cNvSpPr>
          <p:nvPr>
            <p:ph type="ctrTitle"/>
          </p:nvPr>
        </p:nvSpPr>
        <p:spPr>
          <a:xfrm>
            <a:off x="841248" y="600427"/>
            <a:ext cx="9875520" cy="3299902"/>
          </a:xfrm>
        </p:spPr>
        <p:txBody>
          <a:bodyPr vert="horz" lIns="91440" tIns="45720" rIns="91440" bIns="45720" rtlCol="0" anchor="b">
            <a:normAutofit/>
          </a:bodyPr>
          <a:lstStyle/>
          <a:p>
            <a:pPr>
              <a:lnSpc>
                <a:spcPct val="90000"/>
              </a:lnSpc>
            </a:pPr>
            <a:r>
              <a:rPr lang="en-US" sz="8200">
                <a:solidFill>
                  <a:srgbClr val="FFFFFF"/>
                </a:solidFill>
              </a:rPr>
              <a:t>Trust</a:t>
            </a:r>
          </a:p>
        </p:txBody>
      </p:sp>
      <p:sp>
        <p:nvSpPr>
          <p:cNvPr id="5" name="Subtitle 4">
            <a:extLst>
              <a:ext uri="{FF2B5EF4-FFF2-40B4-BE49-F238E27FC236}">
                <a16:creationId xmlns:a16="http://schemas.microsoft.com/office/drawing/2014/main" id="{0D4121DA-D9EB-EC1F-8858-7F051E652216}"/>
              </a:ext>
            </a:extLst>
          </p:cNvPr>
          <p:cNvSpPr>
            <a:spLocks noGrp="1"/>
          </p:cNvSpPr>
          <p:nvPr>
            <p:ph type="subTitle" idx="1"/>
          </p:nvPr>
        </p:nvSpPr>
        <p:spPr>
          <a:xfrm>
            <a:off x="859536" y="4072045"/>
            <a:ext cx="9875520" cy="1414355"/>
          </a:xfrm>
        </p:spPr>
        <p:txBody>
          <a:bodyPr vert="horz" lIns="91440" tIns="45720" rIns="91440" bIns="45720" rtlCol="0">
            <a:normAutofit/>
          </a:bodyPr>
          <a:lstStyle/>
          <a:p>
            <a:pPr>
              <a:lnSpc>
                <a:spcPct val="90000"/>
              </a:lnSpc>
              <a:spcBef>
                <a:spcPts val="1000"/>
              </a:spcBef>
            </a:pPr>
            <a:endParaRPr lang="en-US">
              <a:solidFill>
                <a:srgbClr val="FFFFFF"/>
              </a:solidFill>
            </a:endParaRPr>
          </a:p>
        </p:txBody>
      </p:sp>
      <p:pic>
        <p:nvPicPr>
          <p:cNvPr id="2" name="Picture 1" descr="A blue and black logo&#10;&#10;Description automatically generated">
            <a:extLst>
              <a:ext uri="{FF2B5EF4-FFF2-40B4-BE49-F238E27FC236}">
                <a16:creationId xmlns:a16="http://schemas.microsoft.com/office/drawing/2014/main" id="{C6591DDE-A0CD-9D68-84AE-25DA544EE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88" y="6149679"/>
            <a:ext cx="998119" cy="432000"/>
          </a:xfrm>
          <a:prstGeom prst="rect">
            <a:avLst/>
          </a:prstGeom>
        </p:spPr>
      </p:pic>
      <p:sp>
        <p:nvSpPr>
          <p:cNvPr id="3" name="Slide Number Placeholder 2">
            <a:extLst>
              <a:ext uri="{FF2B5EF4-FFF2-40B4-BE49-F238E27FC236}">
                <a16:creationId xmlns:a16="http://schemas.microsoft.com/office/drawing/2014/main" id="{74F6189D-83F6-E14E-943D-FEBFA7CAD8B8}"/>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bg1"/>
                </a:solidFill>
              </a:rPr>
              <a:pPr>
                <a:spcAft>
                  <a:spcPts val="600"/>
                </a:spcAft>
              </a:pPr>
              <a:t>6</a:t>
            </a:fld>
            <a:endParaRPr lang="en-US" dirty="0">
              <a:solidFill>
                <a:schemeClr val="bg1"/>
              </a:solidFill>
            </a:endParaRPr>
          </a:p>
        </p:txBody>
      </p:sp>
      <p:sp>
        <p:nvSpPr>
          <p:cNvPr id="6" name="Footer Placeholder 13">
            <a:extLst>
              <a:ext uri="{FF2B5EF4-FFF2-40B4-BE49-F238E27FC236}">
                <a16:creationId xmlns:a16="http://schemas.microsoft.com/office/drawing/2014/main" id="{55D49BFA-A4AB-1F86-3B08-7B4F0CEC0A2C}"/>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0C1272AB-8B65-E14B-CDBE-5F22A4E19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9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7</a:t>
            </a:fld>
            <a:endParaRPr lang="en-GB" noProof="0"/>
          </a:p>
        </p:txBody>
      </p:sp>
      <p:pic>
        <p:nvPicPr>
          <p:cNvPr id="2" name="Picture 2" descr="Trust and Trustability. How Promise Theory tells us trust is… | by Mark  Burgess | Medium">
            <a:extLst>
              <a:ext uri="{FF2B5EF4-FFF2-40B4-BE49-F238E27FC236}">
                <a16:creationId xmlns:a16="http://schemas.microsoft.com/office/drawing/2014/main" id="{613E7D0C-53AA-9BFB-22B1-7EAA7063FB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6"/>
          <a:stretch/>
        </p:blipFill>
        <p:spPr bwMode="auto">
          <a:xfrm>
            <a:off x="4819988" y="1604318"/>
            <a:ext cx="6638505" cy="3649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059043-6073-4CA3-6252-500AACDB2F55}"/>
              </a:ext>
            </a:extLst>
          </p:cNvPr>
          <p:cNvSpPr>
            <a:spLocks noGrp="1"/>
          </p:cNvSpPr>
          <p:nvPr>
            <p:ph type="title"/>
          </p:nvPr>
        </p:nvSpPr>
        <p:spPr>
          <a:xfrm>
            <a:off x="1113810" y="1991725"/>
            <a:ext cx="4036334" cy="2387600"/>
          </a:xfrm>
          <a:prstGeom prst="ellipse">
            <a:avLst/>
          </a:prstGeom>
        </p:spPr>
        <p:txBody>
          <a:bodyPr vert="horz" lIns="91440" tIns="45720" rIns="91440" bIns="45720" rtlCol="0" anchor="t">
            <a:normAutofit/>
          </a:bodyPr>
          <a:lstStyle/>
          <a:p>
            <a:r>
              <a:rPr lang="en-US" sz="4200" kern="1200" dirty="0">
                <a:solidFill>
                  <a:schemeClr val="tx1"/>
                </a:solidFill>
                <a:latin typeface="+mj-lt"/>
                <a:ea typeface="+mj-ea"/>
                <a:cs typeface="+mj-cs"/>
              </a:rPr>
              <a:t>Measure Trust</a:t>
            </a:r>
          </a:p>
        </p:txBody>
      </p:sp>
      <p:sp>
        <p:nvSpPr>
          <p:cNvPr id="4" name="Footer Placeholder 13">
            <a:extLst>
              <a:ext uri="{FF2B5EF4-FFF2-40B4-BE49-F238E27FC236}">
                <a16:creationId xmlns:a16="http://schemas.microsoft.com/office/drawing/2014/main" id="{07B98F83-68A1-38AF-8141-256ED278E5BB}"/>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FA8F09D2-4211-9B67-D391-B687BE4D5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31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0DA1F9-8F4C-C07E-2B96-9D33EFB8E546}"/>
              </a:ext>
            </a:extLst>
          </p:cNvPr>
          <p:cNvSpPr>
            <a:spLocks noGrp="1"/>
          </p:cNvSpPr>
          <p:nvPr>
            <p:ph type="sldNum" sz="quarter" idx="4294967295"/>
          </p:nvPr>
        </p:nvSpPr>
        <p:spPr>
          <a:xfrm>
            <a:off x="0" y="6278563"/>
            <a:ext cx="496888" cy="217487"/>
          </a:xfrm>
        </p:spPr>
        <p:txBody>
          <a:bodyPr/>
          <a:lstStyle/>
          <a:p>
            <a:fld id="{35A3A8AA-2633-49C9-9BAD-1EB96DCF18BC}" type="slidenum">
              <a:rPr lang="en-GB" noProof="0" smtClean="0"/>
              <a:pPr/>
              <a:t>8</a:t>
            </a:fld>
            <a:endParaRPr lang="en-GB" noProof="0"/>
          </a:p>
        </p:txBody>
      </p:sp>
      <p:sp>
        <p:nvSpPr>
          <p:cNvPr id="2" name="Title 1">
            <a:extLst>
              <a:ext uri="{FF2B5EF4-FFF2-40B4-BE49-F238E27FC236}">
                <a16:creationId xmlns:a16="http://schemas.microsoft.com/office/drawing/2014/main" id="{E435BCA9-1BDB-D844-4F7F-014231521CA1}"/>
              </a:ext>
            </a:extLst>
          </p:cNvPr>
          <p:cNvSpPr>
            <a:spLocks noGrp="1"/>
          </p:cNvSpPr>
          <p:nvPr>
            <p:ph type="title"/>
          </p:nvPr>
        </p:nvSpPr>
        <p:spPr>
          <a:xfrm>
            <a:off x="5868557" y="1138036"/>
            <a:ext cx="5444382" cy="1402470"/>
          </a:xfrm>
        </p:spPr>
        <p:txBody>
          <a:bodyPr anchor="t">
            <a:normAutofit/>
          </a:bodyPr>
          <a:lstStyle/>
          <a:p>
            <a:r>
              <a:rPr lang="en-US" sz="3200" dirty="0"/>
              <a:t>Trust</a:t>
            </a:r>
          </a:p>
        </p:txBody>
      </p:sp>
      <p:cxnSp>
        <p:nvCxnSpPr>
          <p:cNvPr id="6" name="Straight Connector 5">
            <a:extLst>
              <a:ext uri="{FF2B5EF4-FFF2-40B4-BE49-F238E27FC236}">
                <a16:creationId xmlns:a16="http://schemas.microsoft.com/office/drawing/2014/main" id="{B84F93F3-67C9-B91C-65F8-2BF7AC9D7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60ABB7-9507-4B91-40A8-408E53009DC1}"/>
              </a:ext>
            </a:extLst>
          </p:cNvPr>
          <p:cNvSpPr txBox="1">
            <a:spLocks/>
          </p:cNvSpPr>
          <p:nvPr/>
        </p:nvSpPr>
        <p:spPr>
          <a:xfrm>
            <a:off x="5868557" y="2551176"/>
            <a:ext cx="5444382" cy="3591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Trust as a prediction about someone's behavior based on their past actions, reliability, and intentions. </a:t>
            </a:r>
          </a:p>
          <a:p>
            <a:pPr marL="0" indent="0">
              <a:buNone/>
            </a:pPr>
            <a:r>
              <a:rPr lang="en-US" sz="2000" dirty="0"/>
              <a:t>Trust is built over time through consistent and predictable behavior.</a:t>
            </a:r>
          </a:p>
        </p:txBody>
      </p:sp>
      <p:pic>
        <p:nvPicPr>
          <p:cNvPr id="1026" name="Picture 2">
            <a:extLst>
              <a:ext uri="{FF2B5EF4-FFF2-40B4-BE49-F238E27FC236}">
                <a16:creationId xmlns:a16="http://schemas.microsoft.com/office/drawing/2014/main" id="{11862589-A53F-09DC-BC2D-63BBB57A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654" y="774700"/>
            <a:ext cx="2794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50BE913-6E15-4CE6-8A35-5EDB707F4241}"/>
              </a:ext>
            </a:extLst>
          </p:cNvPr>
          <p:cNvSpPr txBox="1">
            <a:spLocks/>
          </p:cNvSpPr>
          <p:nvPr/>
        </p:nvSpPr>
        <p:spPr>
          <a:xfrm>
            <a:off x="879061" y="3674979"/>
            <a:ext cx="4233266" cy="26543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Mark Burgess</a:t>
            </a:r>
          </a:p>
          <a:p>
            <a:pPr marL="0" indent="0">
              <a:buNone/>
            </a:pPr>
            <a:r>
              <a:rPr lang="en-US" sz="2000" i="1" dirty="0"/>
              <a:t>Independent researcher and writer. Formerly professor at Oslo University College.</a:t>
            </a:r>
          </a:p>
          <a:p>
            <a:pPr marL="0" indent="0">
              <a:buNone/>
            </a:pPr>
            <a:r>
              <a:rPr lang="en-US" sz="2000" i="1" dirty="0"/>
              <a:t>Known for Promise Theory.</a:t>
            </a:r>
          </a:p>
          <a:p>
            <a:pPr marL="0" indent="0">
              <a:buNone/>
            </a:pPr>
            <a:endParaRPr lang="en-US" sz="2000" dirty="0"/>
          </a:p>
        </p:txBody>
      </p:sp>
      <p:sp>
        <p:nvSpPr>
          <p:cNvPr id="4" name="Footer Placeholder 13">
            <a:extLst>
              <a:ext uri="{FF2B5EF4-FFF2-40B4-BE49-F238E27FC236}">
                <a16:creationId xmlns:a16="http://schemas.microsoft.com/office/drawing/2014/main" id="{B9BB5AA4-875A-BAF8-CA1E-080C8987EC1E}"/>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37F97971-9DE3-251C-B34E-E882A674D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CE3266-51EA-2CAD-6FB3-EE14D1CB6510}"/>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dirty="0"/>
              <a:t>Poll</a:t>
            </a:r>
          </a:p>
        </p:txBody>
      </p:sp>
      <p:pic>
        <p:nvPicPr>
          <p:cNvPr id="2" name="Picture 1" descr="A blue and black logo&#10;&#10;Description automatically generated">
            <a:extLst>
              <a:ext uri="{FF2B5EF4-FFF2-40B4-BE49-F238E27FC236}">
                <a16:creationId xmlns:a16="http://schemas.microsoft.com/office/drawing/2014/main" id="{616DBD84-CF94-F756-857D-F78345E3F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2" y="427934"/>
            <a:ext cx="998119" cy="432000"/>
          </a:xfrm>
          <a:prstGeom prst="rect">
            <a:avLst/>
          </a:prstGeom>
        </p:spPr>
      </p:pic>
      <p:sp>
        <p:nvSpPr>
          <p:cNvPr id="3" name="Slide Number Placeholder 2">
            <a:extLst>
              <a:ext uri="{FF2B5EF4-FFF2-40B4-BE49-F238E27FC236}">
                <a16:creationId xmlns:a16="http://schemas.microsoft.com/office/drawing/2014/main" id="{3B44C892-DFC4-FDFB-216B-3081C93CCC3F}"/>
              </a:ext>
            </a:extLst>
          </p:cNvPr>
          <p:cNvSpPr txBox="1">
            <a:spLocks/>
          </p:cNvSpPr>
          <p:nvPr/>
        </p:nvSpPr>
        <p:spPr>
          <a:xfrm>
            <a:off x="27705" y="6213471"/>
            <a:ext cx="471054"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5A3A8AA-2633-49C9-9BAD-1EB96DCF18BC}" type="slidenum">
              <a:rPr lang="en-US" smtClean="0">
                <a:solidFill>
                  <a:schemeClr val="tx1">
                    <a:tint val="75000"/>
                  </a:schemeClr>
                </a:solidFill>
              </a:rPr>
              <a:pPr>
                <a:spcAft>
                  <a:spcPts val="600"/>
                </a:spcAft>
              </a:pPr>
              <a:t>9</a:t>
            </a:fld>
            <a:endParaRPr lang="en-US" dirty="0">
              <a:solidFill>
                <a:schemeClr val="tx1">
                  <a:tint val="75000"/>
                </a:schemeClr>
              </a:solidFill>
            </a:endParaRPr>
          </a:p>
        </p:txBody>
      </p:sp>
      <p:sp>
        <p:nvSpPr>
          <p:cNvPr id="7" name="Footer Placeholder 13">
            <a:extLst>
              <a:ext uri="{FF2B5EF4-FFF2-40B4-BE49-F238E27FC236}">
                <a16:creationId xmlns:a16="http://schemas.microsoft.com/office/drawing/2014/main" id="{DF9ED36B-EF89-19C5-74B3-BB35889553F0}"/>
              </a:ext>
            </a:extLst>
          </p:cNvPr>
          <p:cNvSpPr txBox="1">
            <a:spLocks/>
          </p:cNvSpPr>
          <p:nvPr/>
        </p:nvSpPr>
        <p:spPr>
          <a:xfrm>
            <a:off x="707620" y="6358174"/>
            <a:ext cx="671898" cy="117851"/>
          </a:xfrm>
          <a:prstGeom prst="rect">
            <a:avLst/>
          </a:prstGeom>
        </p:spPr>
        <p:txBody>
          <a:bodyPr vert="horz" wrap="square" lIns="0" tIns="0" rIns="0" bIns="0" rtlCol="0" anchor="ctr">
            <a:normAutofit fontScale="92500" lnSpcReduction="2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2DE6EAD7-5713-1EF3-B390-BEF9E6FE5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9" y="6318157"/>
            <a:ext cx="174040" cy="174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71220FC-6A23-D784-1E8B-043E0A1A9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079" y="1660654"/>
            <a:ext cx="3769835" cy="376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021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SAXO">
      <a:dk1>
        <a:srgbClr val="051478"/>
      </a:dk1>
      <a:lt1>
        <a:srgbClr val="FFFFFF"/>
      </a:lt1>
      <a:dk2>
        <a:srgbClr val="003CD2"/>
      </a:dk2>
      <a:lt2>
        <a:srgbClr val="FFFFFF"/>
      </a:lt2>
      <a:accent1>
        <a:srgbClr val="BEC3C8"/>
      </a:accent1>
      <a:accent2>
        <a:srgbClr val="DCC8B3"/>
      </a:accent2>
      <a:accent3>
        <a:srgbClr val="6EA5AF"/>
      </a:accent3>
      <a:accent4>
        <a:srgbClr val="F0B9B9"/>
      </a:accent4>
      <a:accent5>
        <a:srgbClr val="EB6455"/>
      </a:accent5>
      <a:accent6>
        <a:srgbClr val="6482D7"/>
      </a:accent6>
      <a:hlink>
        <a:srgbClr val="051478"/>
      </a:hlink>
      <a:folHlink>
        <a:srgbClr val="051478"/>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
  <TotalTime>7994</TotalTime>
  <Words>1149</Words>
  <Application>Microsoft Macintosh PowerPoint</Application>
  <PresentationFormat>Widescreen</PresentationFormat>
  <Paragraphs>285</Paragraphs>
  <Slides>40</Slides>
  <Notes>20</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Inter</vt:lpstr>
      <vt:lpstr>sohne</vt:lpstr>
      <vt:lpstr>Söhne</vt:lpstr>
      <vt:lpstr>Aptos</vt:lpstr>
      <vt:lpstr>Aptos Display</vt:lpstr>
      <vt:lpstr>Arial</vt:lpstr>
      <vt:lpstr>Arial</vt:lpstr>
      <vt:lpstr>Calibri</vt:lpstr>
      <vt:lpstr>Montserrat</vt:lpstr>
      <vt:lpstr>Roboto</vt:lpstr>
      <vt:lpstr>Office Theme</vt:lpstr>
      <vt:lpstr>1_Office Theme</vt:lpstr>
      <vt:lpstr>Building Trust in Fintech: DevSecOps Strategies at Saxo Bank</vt:lpstr>
      <vt:lpstr>Astruct</vt:lpstr>
      <vt:lpstr>PowerPoint Presentation</vt:lpstr>
      <vt:lpstr>Cloud Native Community</vt:lpstr>
      <vt:lpstr>About Saxo</vt:lpstr>
      <vt:lpstr>Trust</vt:lpstr>
      <vt:lpstr>Measure Trust</vt:lpstr>
      <vt:lpstr>Trust</vt:lpstr>
      <vt:lpstr>Poll</vt:lpstr>
      <vt:lpstr>Trust Before Invest</vt:lpstr>
      <vt:lpstr>PowerPoint Presentation</vt:lpstr>
      <vt:lpstr>PowerPoint Presentation</vt:lpstr>
      <vt:lpstr>PowerPoint Presentation</vt:lpstr>
      <vt:lpstr>DevSecOps</vt:lpstr>
      <vt:lpstr>DevSecOps</vt:lpstr>
      <vt:lpstr>DevSecOps</vt:lpstr>
      <vt:lpstr>The ratio challenge</vt:lpstr>
      <vt:lpstr>Main Steps</vt:lpstr>
      <vt:lpstr>Build</vt:lpstr>
      <vt:lpstr>Deploy</vt:lpstr>
      <vt:lpstr>Run</vt:lpstr>
      <vt:lpstr>The story doesn’t just end here</vt:lpstr>
      <vt:lpstr>Complex tech stack</vt:lpstr>
      <vt:lpstr>PowerPoint Presentation</vt:lpstr>
      <vt:lpstr>Managed Services</vt:lpstr>
      <vt:lpstr>PowerPoint Presentation</vt:lpstr>
      <vt:lpstr>Stack Overflow’s 2020 Developer Survey</vt:lpstr>
      <vt:lpstr>DevSecOps?</vt:lpstr>
      <vt:lpstr>PowerPoint Presentation</vt:lpstr>
      <vt:lpstr>Built-in Security</vt:lpstr>
      <vt:lpstr>Build</vt:lpstr>
      <vt:lpstr>Deploy</vt:lpstr>
      <vt:lpstr>Run</vt:lpstr>
      <vt:lpstr>DevSecOps</vt:lpstr>
      <vt:lpstr>DevSecOps</vt:lpstr>
      <vt:lpstr>Celebrate?</vt:lpstr>
      <vt:lpstr>Continue Evaluating and Improving</vt:lpstr>
      <vt:lpstr>Our Recommendations – TOBE Deleted</vt:lpstr>
      <vt:lpstr>Our Recommendations</vt:lpstr>
      <vt:lpstr>Thank You</vt:lpstr>
    </vt:vector>
  </TitlesOfParts>
  <Company>SAXO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Trust in Fintech: DevSecOps Strategies at Saxo Bank</dc:title>
  <dc:creator>Jinhong Brejnholt (JINB)</dc:creator>
  <cp:lastModifiedBy>Jinhong Brejnholt</cp:lastModifiedBy>
  <cp:revision>18</cp:revision>
  <dcterms:created xsi:type="dcterms:W3CDTF">2024-04-26T06:26:14Z</dcterms:created>
  <dcterms:modified xsi:type="dcterms:W3CDTF">2024-05-29T19:38:12Z</dcterms:modified>
</cp:coreProperties>
</file>